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  <p:sldMasterId id="2147483756" r:id="rId4"/>
    <p:sldMasterId id="2147483768" r:id="rId5"/>
  </p:sldMasterIdLst>
  <p:notesMasterIdLst>
    <p:notesMasterId r:id="rId45"/>
  </p:notesMasterIdLst>
  <p:sldIdLst>
    <p:sldId id="256" r:id="rId6"/>
    <p:sldId id="287" r:id="rId7"/>
    <p:sldId id="279" r:id="rId8"/>
    <p:sldId id="260" r:id="rId9"/>
    <p:sldId id="257" r:id="rId10"/>
    <p:sldId id="299" r:id="rId11"/>
    <p:sldId id="288" r:id="rId12"/>
    <p:sldId id="272" r:id="rId13"/>
    <p:sldId id="273" r:id="rId14"/>
    <p:sldId id="289" r:id="rId15"/>
    <p:sldId id="259" r:id="rId16"/>
    <p:sldId id="291" r:id="rId17"/>
    <p:sldId id="292" r:id="rId18"/>
    <p:sldId id="290" r:id="rId19"/>
    <p:sldId id="267" r:id="rId20"/>
    <p:sldId id="277" r:id="rId21"/>
    <p:sldId id="261" r:id="rId22"/>
    <p:sldId id="286" r:id="rId23"/>
    <p:sldId id="285" r:id="rId24"/>
    <p:sldId id="276" r:id="rId25"/>
    <p:sldId id="262" r:id="rId26"/>
    <p:sldId id="265" r:id="rId27"/>
    <p:sldId id="263" r:id="rId28"/>
    <p:sldId id="282" r:id="rId29"/>
    <p:sldId id="264" r:id="rId30"/>
    <p:sldId id="284" r:id="rId31"/>
    <p:sldId id="283" r:id="rId32"/>
    <p:sldId id="268" r:id="rId33"/>
    <p:sldId id="271" r:id="rId34"/>
    <p:sldId id="293" r:id="rId35"/>
    <p:sldId id="294" r:id="rId36"/>
    <p:sldId id="295" r:id="rId37"/>
    <p:sldId id="296" r:id="rId38"/>
    <p:sldId id="297" r:id="rId39"/>
    <p:sldId id="298" r:id="rId40"/>
    <p:sldId id="281" r:id="rId41"/>
    <p:sldId id="269" r:id="rId42"/>
    <p:sldId id="280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D364A-FF85-4EB2-8616-1E5C45E5D51D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F9520-41ED-4461-8565-A5D8E0F9F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F9520-41ED-4461-8565-A5D8E0F9F5E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C:\Users\&#1058;&#1072;&#1090;&#1100;&#1103;&#1085;&#1072;\Desktop\&#1084;&#1077;&#1083;%20&#8470;1.mp3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C:\Users\&#1058;&#1072;&#1090;&#1100;&#1103;&#1085;&#1072;\Desktop\&#1084;&#1077;&#1083;%20&#8470;1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C:\Users\&#1058;&#1072;&#1090;&#1100;&#1103;&#1085;&#1072;\Desktop\&#1084;&#1077;&#1083;%20&#8470;1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ингиз\Рабочий стол\12 Апреля день космонавти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Новая папка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Чингиз\Рабочий стол\Белка и Стре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661248"/>
            <a:ext cx="5760640" cy="95436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Белка и Стрелка.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Кто из жителей Земли первым  </a:t>
            </a:r>
          </a:p>
          <a:p>
            <a:pPr>
              <a:buNone/>
            </a:pPr>
            <a:r>
              <a:rPr lang="ru-RU" sz="5400" dirty="0" smtClean="0"/>
              <a:t>полетел в Космос?</a:t>
            </a:r>
            <a:endParaRPr lang="ru-RU" sz="5400" dirty="0"/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Первым человеком, покорившим космос, был</a:t>
            </a:r>
          </a:p>
          <a:p>
            <a:pPr>
              <a:buNone/>
            </a:pPr>
            <a:r>
              <a:rPr lang="ru-RU" dirty="0" smtClean="0"/>
              <a:t>советский космонавт Юрий Алексеевич Гагарин. Первый в мире полет человека в космическое пространство состоялся 12 апреля 1961 года. Полёт продолжался 1 час 48мин. Корабль «Восток» совершил один виток(оборот) вокруг Земли. Полёт Гагарина открыл новую эру в истории мировой науки- эру космонавтики.</a:t>
            </a:r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Новая папка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Чингиз\Рабочий стол\Человек в космосе(газеты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</p:spPr>
      </p:pic>
      <p:pic>
        <p:nvPicPr>
          <p:cNvPr id="5" name="мел №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Одежда космонавта </a:t>
            </a:r>
            <a:r>
              <a:rPr lang="ru-RU" sz="4400" dirty="0" smtClean="0">
                <a:solidFill>
                  <a:srgbClr val="FF0000"/>
                </a:solidFill>
              </a:rPr>
              <a:t>-  </a:t>
            </a:r>
            <a:r>
              <a:rPr lang="ru-RU" sz="4400" dirty="0" smtClean="0"/>
              <a:t>скафандр. </a:t>
            </a:r>
          </a:p>
          <a:p>
            <a:pPr>
              <a:buNone/>
            </a:pPr>
            <a:r>
              <a:rPr lang="ru-RU" sz="4400" dirty="0" smtClean="0"/>
              <a:t>Его космонавты надевают при запуске и</a:t>
            </a:r>
          </a:p>
          <a:p>
            <a:pPr>
              <a:buNone/>
            </a:pPr>
            <a:r>
              <a:rPr lang="ru-RU" sz="4400" dirty="0" smtClean="0"/>
              <a:t>спуске  ракеты, когда выходят</a:t>
            </a:r>
          </a:p>
          <a:p>
            <a:pPr>
              <a:buNone/>
            </a:pPr>
            <a:r>
              <a:rPr lang="ru-RU" sz="4400" dirty="0" smtClean="0"/>
              <a:t>в открытый космос.</a:t>
            </a:r>
          </a:p>
          <a:p>
            <a:endParaRPr lang="ru-RU" sz="4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Чингиз\Рабочий стол\Перед полет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Перед полётом.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0610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    При запуске и спуске ракеты космонавты</a:t>
            </a:r>
          </a:p>
          <a:p>
            <a:pPr>
              <a:buNone/>
            </a:pPr>
            <a:r>
              <a:rPr lang="ru-RU" sz="6000" dirty="0" smtClean="0"/>
              <a:t>      ложатся в специальное « Ложе».</a:t>
            </a:r>
          </a:p>
          <a:p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ингиз\Рабочий стол\fd13053b6d0b78353d8863c5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Рассвет. Ещё не знаем ничего. </a:t>
            </a:r>
          </a:p>
          <a:p>
            <a:pPr>
              <a:buNone/>
            </a:pPr>
            <a:r>
              <a:rPr lang="ru-RU" sz="2800" dirty="0" smtClean="0"/>
              <a:t>Обычные « Последние известия»….. </a:t>
            </a:r>
          </a:p>
          <a:p>
            <a:pPr>
              <a:buNone/>
            </a:pPr>
            <a:r>
              <a:rPr lang="ru-RU" sz="2800" dirty="0" smtClean="0"/>
              <a:t> А он уже летит через созвездия. </a:t>
            </a:r>
          </a:p>
          <a:p>
            <a:pPr>
              <a:buNone/>
            </a:pPr>
            <a:r>
              <a:rPr lang="ru-RU" sz="2800" dirty="0" smtClean="0"/>
              <a:t>Земля проснется с именем его. </a:t>
            </a:r>
          </a:p>
          <a:p>
            <a:pPr>
              <a:buNone/>
            </a:pPr>
            <a:r>
              <a:rPr lang="ru-RU" sz="2800" dirty="0" smtClean="0"/>
              <a:t>Волненье бьет, как молоток по нервам, </a:t>
            </a:r>
          </a:p>
          <a:p>
            <a:pPr>
              <a:buNone/>
            </a:pPr>
            <a:r>
              <a:rPr lang="ru-RU" sz="2800" dirty="0" smtClean="0"/>
              <a:t>Не каждому такое по плечу: </a:t>
            </a:r>
          </a:p>
          <a:p>
            <a:pPr>
              <a:buNone/>
            </a:pPr>
            <a:r>
              <a:rPr lang="ru-RU" sz="2800" dirty="0" smtClean="0"/>
              <a:t>Встать и пойти в атаку, самым первым </a:t>
            </a:r>
          </a:p>
          <a:p>
            <a:pPr>
              <a:buNone/>
            </a:pPr>
            <a:r>
              <a:rPr lang="ru-RU" sz="2800" dirty="0" smtClean="0"/>
              <a:t>Искать!- других сравнений не хочу!!!</a:t>
            </a:r>
            <a:endParaRPr lang="ru-RU" sz="2800" dirty="0"/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006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едят космонавты?</a:t>
            </a:r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Чингиз\Рабочий стол\Питание космонав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Питание космонавтов.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Чингиз\Рабочий стол\Свободный полет в космо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Свободный полёт.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Чингиз\Рабочий стол\В открытом космо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В открытом космосе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</a:t>
            </a:r>
            <a:r>
              <a:rPr lang="ru-RU" sz="4300" b="1" dirty="0" smtClean="0"/>
              <a:t>Первым вышел в открытый космос.</a:t>
            </a:r>
            <a:endParaRPr lang="ru-RU" sz="4300" dirty="0" smtClean="0"/>
          </a:p>
          <a:p>
            <a:pPr>
              <a:buNone/>
            </a:pPr>
            <a:r>
              <a:rPr lang="ru-RU" dirty="0" smtClean="0"/>
              <a:t>     18 марта 1965 года Советский летчик – космонавт      Алексей Леонов  первым в мире вышел в открытый космос с  корабля  « Восход – 2» . Командиром  корабля  был летчик-космонавт Павел Беляев. Он пробыл в открытом космосе  20 минут.</a:t>
            </a:r>
          </a:p>
          <a:p>
            <a:pPr>
              <a:buNone/>
            </a:pPr>
            <a:r>
              <a:rPr lang="ru-RU" dirty="0" smtClean="0"/>
              <a:t>    Корабль  был оборудован  шлюзовой камерой, через которую выходил космонавт в космос.</a:t>
            </a:r>
          </a:p>
          <a:p>
            <a:pPr>
              <a:buNone/>
            </a:pPr>
            <a:r>
              <a:rPr lang="ru-RU" dirty="0" smtClean="0"/>
              <a:t>    Она похожа на трубу, с двух сторон герметично закрывается люками. Ранец с запасом воздуха подсоединили крепкий трос ( фал – трос) – связывал космонавта с кораблем.</a:t>
            </a:r>
          </a:p>
          <a:p>
            <a:pPr>
              <a:buNone/>
            </a:pPr>
            <a:r>
              <a:rPr lang="ru-RU" dirty="0" smtClean="0"/>
              <a:t>    Внутри троса проходит телефонный  провод , по которому говорят с командиром корабля.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Чингиз\Рабочий стол\Работа в откр. космос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Работа в открытом космосе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ингиз\Рабочий стол\45826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C00000"/>
                </a:solidFill>
              </a:rPr>
              <a:t>Песни  посвященные космосу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и  космонавтам: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i="1" dirty="0" smtClean="0"/>
              <a:t>                                                                                              « Я – Земля» </a:t>
            </a:r>
            <a:r>
              <a:rPr lang="ru-RU" dirty="0" smtClean="0"/>
              <a:t>- </a:t>
            </a:r>
            <a:r>
              <a:rPr lang="ru-RU" sz="2400" dirty="0" smtClean="0"/>
              <a:t>муз. </a:t>
            </a:r>
            <a:r>
              <a:rPr lang="ru-RU" sz="2400" dirty="0" err="1" smtClean="0"/>
              <a:t>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Мурадели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i="1" dirty="0" smtClean="0"/>
              <a:t>           </a:t>
            </a:r>
            <a:r>
              <a:rPr lang="ru-RU" b="1" i="1" dirty="0" smtClean="0"/>
              <a:t>« Родина слышит, Родина знает…» </a:t>
            </a:r>
            <a:r>
              <a:rPr lang="ru-RU" dirty="0" smtClean="0"/>
              <a:t>-                                    </a:t>
            </a:r>
          </a:p>
          <a:p>
            <a:pPr>
              <a:buNone/>
            </a:pPr>
            <a:r>
              <a:rPr lang="ru-RU" sz="2800" dirty="0" smtClean="0"/>
              <a:t>                    </a:t>
            </a:r>
            <a:r>
              <a:rPr lang="ru-RU" sz="2400" dirty="0" smtClean="0"/>
              <a:t>муз.   Д.Шостакович</a:t>
            </a:r>
          </a:p>
          <a:p>
            <a:pPr lvl="0">
              <a:buNone/>
            </a:pPr>
            <a:r>
              <a:rPr lang="ru-RU" i="1" dirty="0" smtClean="0"/>
              <a:t>          </a:t>
            </a:r>
            <a:r>
              <a:rPr lang="ru-RU" b="1" i="1" dirty="0" smtClean="0"/>
              <a:t>« Я верю, друзья, караваны ракет».</a:t>
            </a:r>
          </a:p>
          <a:p>
            <a:pPr>
              <a:buNone/>
            </a:pPr>
            <a:r>
              <a:rPr lang="ru-RU" b="1" i="1" dirty="0" smtClean="0"/>
              <a:t>          « Трава у дома».</a:t>
            </a:r>
            <a:endParaRPr lang="ru-RU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Чингиз\Рабочий стол\Он сказал поехали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Славится песня словами.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Чингиз\Рабочий стол\Знаете каким он парнем бы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Родина слышит 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/>
              <a:t>          У лунного моря, особый секрет - 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   На море оно не похоже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   Воды в этом море, ни капельки нет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   И рыба не водится тоже.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   В волны его, невозможно нырнуть,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   Нельзя в нем плескаться, нельзя утонуть.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   Купаться в том море, удобно лишь тем,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   Кто плавать, ещё не умеет совсем!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 </a:t>
            </a:r>
            <a:endParaRPr lang="ru-RU" sz="40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	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                      </a:t>
            </a:r>
            <a:r>
              <a:rPr lang="ru-RU" b="1" i="1" dirty="0" err="1" smtClean="0"/>
              <a:t>Джанни</a:t>
            </a:r>
            <a:r>
              <a:rPr lang="ru-RU" b="1" i="1" dirty="0" smtClean="0"/>
              <a:t>    </a:t>
            </a:r>
            <a:r>
              <a:rPr lang="ru-RU" b="1" i="1" dirty="0" err="1" smtClean="0"/>
              <a:t>Родари</a:t>
            </a:r>
            <a:r>
              <a:rPr lang="ru-RU" b="1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Проведение викторины: « Что мы знаем об освоении космоса?»</a:t>
            </a:r>
            <a:endParaRPr lang="ru-RU" sz="5400" dirty="0"/>
          </a:p>
        </p:txBody>
      </p:sp>
    </p:spTree>
  </p:cSld>
  <p:clrMapOvr>
    <a:masterClrMapping/>
  </p:clrMapOvr>
  <p:transition spd="slow">
    <p:wheel spokes="3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None/>
            </a:pPr>
            <a:r>
              <a:rPr lang="ru-RU" sz="3600" dirty="0" smtClean="0"/>
              <a:t>1)Потеря веса телами во время космического полёта называется....... </a:t>
            </a:r>
            <a:r>
              <a:rPr lang="ru-RU" sz="1200" dirty="0" smtClean="0"/>
              <a:t>   (невесомость)         </a:t>
            </a:r>
          </a:p>
          <a:p>
            <a:pPr>
              <a:buNone/>
            </a:pPr>
            <a:r>
              <a:rPr lang="ru-RU" sz="1200" dirty="0" smtClean="0"/>
              <a:t> </a:t>
            </a:r>
            <a:r>
              <a:rPr lang="ru-RU" sz="3600" dirty="0" smtClean="0"/>
              <a:t>2) Укажите советского ученого – главного  конструктора пилотируемых  космических аппаратов.  </a:t>
            </a:r>
            <a:r>
              <a:rPr lang="ru-RU" sz="1200" dirty="0" smtClean="0"/>
              <a:t> ( Сергей Павлович Королёв)</a:t>
            </a:r>
            <a:endParaRPr lang="ru-RU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3) Как называется космический корабль, на борту которого первый космонавт планеты совершил полёт?  </a:t>
            </a:r>
            <a:r>
              <a:rPr lang="ru-RU" sz="1200" dirty="0" smtClean="0"/>
              <a:t>( « Восток»)     </a:t>
            </a:r>
          </a:p>
          <a:p>
            <a:pPr>
              <a:buNone/>
            </a:pPr>
            <a:r>
              <a:rPr lang="ru-RU" sz="1200" dirty="0" smtClean="0"/>
              <a:t> </a:t>
            </a:r>
            <a:r>
              <a:rPr lang="ru-RU" sz="2400" dirty="0" smtClean="0"/>
              <a:t>4)    Как звали женщину – космонавта, у которой позывной радиосвязи был « Чайка» ?    </a:t>
            </a:r>
            <a:r>
              <a:rPr lang="ru-RU" sz="1200" dirty="0" smtClean="0"/>
              <a:t>( Валентина Терешкова) 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5) Как звали первого космонавта?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6) Назовите самую удалённую от Солнца планету в Солнечной системе.   </a:t>
            </a:r>
            <a:r>
              <a:rPr lang="ru-RU" sz="1200" dirty="0" smtClean="0"/>
              <a:t>( Нептун)</a:t>
            </a:r>
            <a:endParaRPr lang="ru-RU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Загадки про космос: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Человек сидит в ракете.</a:t>
            </a:r>
            <a:br>
              <a:rPr lang="ru-RU" dirty="0" smtClean="0"/>
            </a:br>
            <a:r>
              <a:rPr lang="ru-RU" dirty="0" smtClean="0"/>
              <a:t>Смело в небо он летит,</a:t>
            </a:r>
            <a:br>
              <a:rPr lang="ru-RU" dirty="0" smtClean="0"/>
            </a:br>
            <a:r>
              <a:rPr lang="ru-RU" dirty="0" smtClean="0"/>
              <a:t>И на нас в своем скафандре</a:t>
            </a:r>
            <a:br>
              <a:rPr lang="ru-RU" dirty="0" smtClean="0"/>
            </a:br>
            <a:r>
              <a:rPr lang="ru-RU" dirty="0" smtClean="0"/>
              <a:t>Он из космоса глядит.</a:t>
            </a:r>
          </a:p>
          <a:p>
            <a:pPr>
              <a:buNone/>
            </a:pPr>
            <a:r>
              <a:rPr lang="ru-RU" sz="1300" b="1" dirty="0" smtClean="0"/>
              <a:t>Ответ:</a:t>
            </a:r>
            <a:r>
              <a:rPr lang="ru-RU" sz="1300" dirty="0" smtClean="0"/>
              <a:t> космонавт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Крыльев нет, но эта птица</a:t>
            </a:r>
            <a:br>
              <a:rPr lang="ru-RU" dirty="0" smtClean="0"/>
            </a:br>
            <a:r>
              <a:rPr lang="ru-RU" dirty="0" smtClean="0"/>
              <a:t>Полетит и прилунится.</a:t>
            </a:r>
          </a:p>
          <a:p>
            <a:pPr>
              <a:buNone/>
            </a:pPr>
            <a:r>
              <a:rPr lang="ru-RU" sz="1300" b="1" dirty="0" smtClean="0"/>
              <a:t>Ответ:</a:t>
            </a:r>
            <a:r>
              <a:rPr lang="ru-RU" sz="1300" dirty="0" smtClean="0"/>
              <a:t> луноход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Чудо-птица – алый хвост</a:t>
            </a:r>
            <a:br>
              <a:rPr lang="ru-RU" dirty="0" smtClean="0"/>
            </a:br>
            <a:r>
              <a:rPr lang="ru-RU" dirty="0" smtClean="0"/>
              <a:t>Прилетела в стаю звезд.</a:t>
            </a:r>
          </a:p>
          <a:p>
            <a:pPr>
              <a:buNone/>
            </a:pPr>
            <a:r>
              <a:rPr lang="ru-RU" sz="1300" b="1" dirty="0" smtClean="0"/>
              <a:t>Ответ:</a:t>
            </a:r>
            <a:r>
              <a:rPr lang="ru-RU" sz="1300" dirty="0" smtClean="0"/>
              <a:t> ракета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Волчок, волчок,</a:t>
            </a:r>
            <a:br>
              <a:rPr lang="ru-RU" dirty="0" smtClean="0"/>
            </a:br>
            <a:r>
              <a:rPr lang="ru-RU" dirty="0" smtClean="0"/>
              <a:t>Покажи другой бочок,</a:t>
            </a:r>
            <a:br>
              <a:rPr lang="ru-RU" dirty="0" smtClean="0"/>
            </a:br>
            <a:r>
              <a:rPr lang="ru-RU" dirty="0" smtClean="0"/>
              <a:t>Другой бок не покажу,</a:t>
            </a:r>
            <a:br>
              <a:rPr lang="ru-RU" dirty="0" smtClean="0"/>
            </a:br>
            <a:r>
              <a:rPr lang="ru-RU" dirty="0" smtClean="0"/>
              <a:t>Я привязанный хожу.</a:t>
            </a:r>
          </a:p>
          <a:p>
            <a:pPr>
              <a:buNone/>
            </a:pPr>
            <a:r>
              <a:rPr lang="ru-RU" sz="1300" b="1" dirty="0" smtClean="0"/>
              <a:t>Ответ:</a:t>
            </a:r>
            <a:r>
              <a:rPr lang="ru-RU" sz="1300" dirty="0" smtClean="0"/>
              <a:t> луна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 бабушки над избушкой</a:t>
            </a:r>
            <a:br>
              <a:rPr lang="ru-RU" dirty="0" smtClean="0"/>
            </a:br>
            <a:r>
              <a:rPr lang="ru-RU" dirty="0" smtClean="0"/>
              <a:t>Висит хлеба краюшка.</a:t>
            </a:r>
            <a:br>
              <a:rPr lang="ru-RU" dirty="0" smtClean="0"/>
            </a:br>
            <a:r>
              <a:rPr lang="ru-RU" dirty="0" smtClean="0"/>
              <a:t>Собаки лают, достать не могут.</a:t>
            </a:r>
          </a:p>
          <a:p>
            <a:pPr>
              <a:buNone/>
            </a:pPr>
            <a:r>
              <a:rPr lang="ru-RU" sz="1200" b="1" dirty="0" smtClean="0"/>
              <a:t>Ответ:</a:t>
            </a:r>
            <a:r>
              <a:rPr lang="ru-RU" sz="1200" dirty="0" smtClean="0"/>
              <a:t> месяц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 каком пути ни один человек не бывал?</a:t>
            </a:r>
          </a:p>
          <a:p>
            <a:pPr>
              <a:buNone/>
            </a:pPr>
            <a:r>
              <a:rPr lang="ru-RU" sz="1200" b="1" dirty="0" smtClean="0"/>
              <a:t>Ответ:</a:t>
            </a:r>
            <a:r>
              <a:rPr lang="ru-RU" sz="1200" dirty="0" smtClean="0"/>
              <a:t> млечный путь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тёмному небу рассыпан горошек </a:t>
            </a:r>
            <a:br>
              <a:rPr lang="ru-RU" dirty="0" smtClean="0"/>
            </a:br>
            <a:r>
              <a:rPr lang="ru-RU" dirty="0" smtClean="0"/>
              <a:t>Цветной карамели из сахарной крошки, </a:t>
            </a:r>
            <a:br>
              <a:rPr lang="ru-RU" dirty="0" smtClean="0"/>
            </a:br>
            <a:r>
              <a:rPr lang="ru-RU" dirty="0" smtClean="0"/>
              <a:t>И только тогда, когда утро настанет, </a:t>
            </a:r>
            <a:br>
              <a:rPr lang="ru-RU" dirty="0" smtClean="0"/>
            </a:br>
            <a:r>
              <a:rPr lang="ru-RU" dirty="0" smtClean="0"/>
              <a:t>Вся карамель та внезапно растает.</a:t>
            </a:r>
          </a:p>
          <a:p>
            <a:pPr>
              <a:buNone/>
            </a:pPr>
            <a:r>
              <a:rPr lang="ru-RU" sz="1100" b="1" dirty="0" smtClean="0"/>
              <a:t>Ответ:</a:t>
            </a:r>
            <a:r>
              <a:rPr lang="ru-RU" sz="1100" dirty="0" smtClean="0"/>
              <a:t> звёзды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Рассыпалось ночью зерно,</a:t>
            </a:r>
            <a:br>
              <a:rPr lang="ru-RU" dirty="0" smtClean="0"/>
            </a:br>
            <a:r>
              <a:rPr lang="ru-RU" dirty="0" smtClean="0"/>
              <a:t>А утром – нет ничего.</a:t>
            </a:r>
          </a:p>
          <a:p>
            <a:pPr>
              <a:buNone/>
            </a:pPr>
            <a:r>
              <a:rPr lang="ru-RU" sz="1100" b="1" dirty="0" smtClean="0"/>
              <a:t>Ответ:</a:t>
            </a:r>
            <a:r>
              <a:rPr lang="ru-RU" sz="1100" dirty="0" smtClean="0"/>
              <a:t> звёзды</a:t>
            </a:r>
          </a:p>
          <a:p>
            <a:pPr>
              <a:buNone/>
            </a:pPr>
            <a:endParaRPr lang="ru-RU" sz="11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« Облетев Землю в корабле- спутнике, я увидел, как прекрасна наша планета. Люди, будем хранить  и приумножать  эту красоту, а не разрушать её!....»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	                                           </a:t>
            </a:r>
          </a:p>
          <a:p>
            <a:pPr>
              <a:buNone/>
            </a:pPr>
            <a:r>
              <a:rPr lang="ru-RU" sz="3600" dirty="0" smtClean="0"/>
              <a:t>                                         </a:t>
            </a:r>
            <a:r>
              <a:rPr lang="ru-RU" sz="3600" i="1" dirty="0" smtClean="0"/>
              <a:t>Юрий  Гагарин.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ингиз\Рабочий стол\x_afb4a4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ингиз\Рабочий стол\84588284_large_3623822_00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Презентацию подготовила учитель </a:t>
            </a:r>
            <a:br>
              <a:rPr lang="ru-RU" sz="3200" dirty="0" smtClean="0"/>
            </a:br>
            <a:r>
              <a:rPr lang="ru-RU" sz="2800" dirty="0" smtClean="0"/>
              <a:t>МОО СОШ №13 </a:t>
            </a:r>
            <a:r>
              <a:rPr lang="ru-RU" sz="3200" dirty="0" smtClean="0"/>
              <a:t>Назарова С.А.</a:t>
            </a:r>
            <a:endParaRPr lang="ru-RU" sz="3200" dirty="0"/>
          </a:p>
        </p:txBody>
      </p:sp>
      <p:pic>
        <p:nvPicPr>
          <p:cNvPr id="1026" name="Picture 2" descr="C:\Users\Home\Desktop\42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929066"/>
            <a:ext cx="1078992" cy="1438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Чингиз\Рабочий стол\Вселенна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Вселенная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5" name="мел №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Чингиз\Рабочий стол\земля из космо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мел №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Прежде чем отправить человека в космос, путь к звёздам проложили животные.  </a:t>
            </a:r>
          </a:p>
          <a:p>
            <a:r>
              <a:rPr lang="ru-RU" sz="4400" dirty="0" smtClean="0"/>
              <a:t>Кто эти животные, как их звали? </a:t>
            </a:r>
            <a:endParaRPr lang="ru-RU" sz="4400" dirty="0"/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Новая папка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Новая папк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Новая папк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476</Words>
  <Application>Microsoft Office PowerPoint</Application>
  <PresentationFormat>Экран (4:3)</PresentationFormat>
  <Paragraphs>93</Paragraphs>
  <Slides>39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Яркая</vt:lpstr>
      <vt:lpstr>Апекс</vt:lpstr>
      <vt:lpstr>Литейная</vt:lpstr>
      <vt:lpstr>Поток</vt:lpstr>
      <vt:lpstr>1_Поток</vt:lpstr>
      <vt:lpstr>Слайд 1</vt:lpstr>
      <vt:lpstr>Слайд 2</vt:lpstr>
      <vt:lpstr>Слайд 3</vt:lpstr>
      <vt:lpstr>Вселенная</vt:lpstr>
      <vt:lpstr>Слайд 5</vt:lpstr>
      <vt:lpstr>Слайд 6</vt:lpstr>
      <vt:lpstr>Слайд 7</vt:lpstr>
      <vt:lpstr>Слайд 8</vt:lpstr>
      <vt:lpstr>Слайд 9</vt:lpstr>
      <vt:lpstr>Слайд 10</vt:lpstr>
      <vt:lpstr>Белка и Стрелка.</vt:lpstr>
      <vt:lpstr>Слайд 12</vt:lpstr>
      <vt:lpstr>Слайд 13</vt:lpstr>
      <vt:lpstr>Слайд 14</vt:lpstr>
      <vt:lpstr>Слайд 15</vt:lpstr>
      <vt:lpstr>Слайд 16</vt:lpstr>
      <vt:lpstr>Перед полётом.</vt:lpstr>
      <vt:lpstr>Слайд 18</vt:lpstr>
      <vt:lpstr>Слайд 19</vt:lpstr>
      <vt:lpstr>Слайд 20</vt:lpstr>
      <vt:lpstr>Питание космонавтов.</vt:lpstr>
      <vt:lpstr>Свободный полёт.</vt:lpstr>
      <vt:lpstr>В открытом космосе</vt:lpstr>
      <vt:lpstr>Слайд 24</vt:lpstr>
      <vt:lpstr>Работа в открытом космосе</vt:lpstr>
      <vt:lpstr>Слайд 26</vt:lpstr>
      <vt:lpstr>Слайд 27</vt:lpstr>
      <vt:lpstr>Славится песня словами.</vt:lpstr>
      <vt:lpstr>Родина слышит !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Презентацию подготовила учитель  МОО СОШ №13 Назарова С.А.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68</cp:revision>
  <dcterms:modified xsi:type="dcterms:W3CDTF">2013-09-06T11:58:15Z</dcterms:modified>
</cp:coreProperties>
</file>