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0B58-0A7F-4781-86E5-CEE4BA3EB980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3E5D8-6A81-40DB-82F1-D394B7265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6E348-A592-42D4-9371-1A4BE7212408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53D0-DEEA-4488-8430-9FD42C1D2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31194-8996-4E51-B393-5CD7E35D852A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6A413-2B2F-45C7-9DA5-E2E3A3510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7C9B-4515-45E5-A90B-3D6A1C31081F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6B3D-BE7D-44B8-9503-7AAF5265A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2260-1A9A-4338-A518-B35C6BDECB2F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D3D0-5203-486F-9782-6184D1357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3BB1-69E0-49BE-A86E-A60B38A226FA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237F-695F-4692-95CB-F498A4DAD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9D9AB-E6B2-449E-BCEA-307FEEFE4D95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3207-9016-428F-AC80-8792ABE10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4DDFF-EF78-48FB-A401-913F8AA6AA81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045E-4E49-46B6-8ABB-37C56E4B7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A65C-7CDA-40BB-AF46-F5898BAB5FDA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BBFB6-08D9-45E1-8601-B638C5D8A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25270-A332-4BF0-918E-F7FBB215E016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65DA-D63C-4437-A5D7-620015527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EA20-35F0-47D7-854F-FCB85BD3B74B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E8D1-A45A-4E01-AC3D-81470CFA3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AD8DD1-E923-4765-98E4-0997E7B07BF6}" type="datetimeFigureOut">
              <a:rPr lang="ru-RU"/>
              <a:pPr>
                <a:defRPr/>
              </a:pPr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B4618B-FCC2-4DA1-804F-9FEF39420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Подготовила: Попкова Т.Ю. </a:t>
            </a:r>
            <a:br>
              <a:rPr lang="ru-RU" dirty="0" smtClean="0"/>
            </a:br>
            <a:r>
              <a:rPr lang="ru-RU" dirty="0" smtClean="0"/>
              <a:t>Учитель истории МОУ «СОШ п.Горный»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о Левитане.</a:t>
            </a:r>
          </a:p>
        </p:txBody>
      </p:sp>
      <p:sp>
        <p:nvSpPr>
          <p:cNvPr id="22530" name="Содержимое 7"/>
          <p:cNvSpPr>
            <a:spLocks noGrp="1"/>
          </p:cNvSpPr>
          <p:nvPr>
            <p:ph sz="half" idx="1"/>
          </p:nvPr>
        </p:nvSpPr>
        <p:spPr>
          <a:xfrm>
            <a:off x="428625" y="1643063"/>
            <a:ext cx="4038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/>
              <a:t>А вот и флигель Левитана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Художник милый здесь живет,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Встает он очень- очень рано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И тотчас чай китайский пьет.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Позвав к себе собаку Весту,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Дает ей крынку молока,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И тут же, не вставая с места,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Этюд он трогает слегка.</a:t>
            </a:r>
          </a:p>
          <a:p>
            <a:pPr eaLnBrk="1" hangingPunct="1">
              <a:buFont typeface="Arial" charset="0"/>
              <a:buNone/>
            </a:pPr>
            <a:endParaRPr lang="ru-RU" sz="2000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                    А.Чехов.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.</a:t>
            </a:r>
          </a:p>
        </p:txBody>
      </p:sp>
      <p:sp>
        <p:nvSpPr>
          <p:cNvPr id="22531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1400" smtClean="0"/>
              <a:t>Где человек у Левитана?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Березы тихо дрогнут у пруда,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И лошаденка тянет неустанно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Худые сани – неведомо куда, 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А над безлюдьем светится звезда…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Да, человека нет у Левитана.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Задумчиво я в этот мир вхожу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И чувствую, что счастье и печаль,-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А ими здесь пропитан воздух,-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Все от людей: рассвет, туман и даль;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А если я всмотрюсь, то разгляжу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Людские судьбы – в елях, в речках, в звездах, 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Хоть ими здесь пропитан только воздух.  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                                  А.Вергелис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Тема осени</a:t>
            </a:r>
          </a:p>
        </p:txBody>
      </p:sp>
      <p:pic>
        <p:nvPicPr>
          <p:cNvPr id="23554" name="Содержимое 4" descr="_11720537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49275"/>
            <a:ext cx="5508625" cy="6308725"/>
          </a:xfrm>
        </p:spPr>
      </p:pic>
      <p:sp>
        <p:nvSpPr>
          <p:cNvPr id="23555" name="Содержимое 3"/>
          <p:cNvSpPr>
            <a:spLocks noGrp="1"/>
          </p:cNvSpPr>
          <p:nvPr>
            <p:ph sz="half" idx="2"/>
          </p:nvPr>
        </p:nvSpPr>
        <p:spPr>
          <a:xfrm>
            <a:off x="5219700" y="549275"/>
            <a:ext cx="3924300" cy="6308725"/>
          </a:xfrm>
        </p:spPr>
        <p:txBody>
          <a:bodyPr/>
          <a:lstStyle/>
          <a:p>
            <a:pPr eaLnBrk="1" hangingPunct="1"/>
            <a:r>
              <a:rPr lang="ru-RU" sz="2000" smtClean="0"/>
              <a:t>Золотая осень! Но она не блестит, не звенит. Серые тона глушат золотые блики. Идет женщина- печальная, одинокая. Она пришла и уйдет, а лес, золотые березы, небо над ними вечны. В них – нетленная красота. А в красоте все: и восторг, и радость, и грусть, и мечта о счастье.</a:t>
            </a:r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Эту картину Левитан написал в 19 лет.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ru-RU" smtClean="0"/>
              <a:t>«Вечерний звон»</a:t>
            </a:r>
          </a:p>
        </p:txBody>
      </p:sp>
      <p:pic>
        <p:nvPicPr>
          <p:cNvPr id="24578" name="Содержимое 4" descr="353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36613"/>
            <a:ext cx="6227763" cy="6021387"/>
          </a:xfrm>
        </p:spPr>
      </p:pic>
      <p:sp>
        <p:nvSpPr>
          <p:cNvPr id="24579" name="Содержимое 3"/>
          <p:cNvSpPr>
            <a:spLocks noGrp="1"/>
          </p:cNvSpPr>
          <p:nvPr>
            <p:ph sz="half" idx="2"/>
          </p:nvPr>
        </p:nvSpPr>
        <p:spPr>
          <a:xfrm>
            <a:off x="5795963" y="908050"/>
            <a:ext cx="3348037" cy="5949950"/>
          </a:xfrm>
        </p:spPr>
        <p:txBody>
          <a:bodyPr/>
          <a:lstStyle/>
          <a:p>
            <a:pPr eaLnBrk="1" hangingPunct="1"/>
            <a:r>
              <a:rPr lang="ru-RU" sz="2400" smtClean="0"/>
              <a:t>Две церкви, высокая колокольня словно тонут в зеленом море и отражаются в зеркальной гладе воды.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И.Левитан</a:t>
            </a:r>
          </a:p>
        </p:txBody>
      </p:sp>
      <p:sp>
        <p:nvSpPr>
          <p:cNvPr id="25602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Его слова: </a:t>
            </a:r>
            <a:r>
              <a:rPr lang="ru-RU" sz="5400" b="1" smtClean="0">
                <a:solidFill>
                  <a:schemeClr val="hlink"/>
                </a:solidFill>
              </a:rPr>
              <a:t>«</a:t>
            </a:r>
            <a:r>
              <a:rPr lang="ru-RU" sz="5400" b="1" smtClean="0">
                <a:solidFill>
                  <a:schemeClr val="hlink"/>
                </a:solidFill>
                <a:latin typeface="Arial" charset="0"/>
              </a:rPr>
              <a:t>Н</a:t>
            </a:r>
            <a:r>
              <a:rPr lang="ru-RU" sz="5400" b="1" smtClean="0">
                <a:solidFill>
                  <a:schemeClr val="hlink"/>
                </a:solidFill>
              </a:rPr>
              <a:t>ет лучше страны, чем Россия»</a:t>
            </a:r>
          </a:p>
          <a:p>
            <a:pPr eaLnBrk="1" hangingPunct="1"/>
            <a:r>
              <a:rPr lang="ru-RU" sz="5400" b="1" smtClean="0">
                <a:solidFill>
                  <a:schemeClr val="hlink"/>
                </a:solidFill>
              </a:rPr>
              <a:t>«Я слишком люблю природу»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Чехов и Левитан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Цель: познакомить учащихся с чеховскими пейзажами и с картинами Левитана;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 рассказать о дружбе писателя и художника;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 попытаться обозначить параллели в их творчестве;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 учить устному описанию живописных полотен. 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А.П.Чехов и И Левитан.</a:t>
            </a:r>
          </a:p>
        </p:txBody>
      </p:sp>
      <p:pic>
        <p:nvPicPr>
          <p:cNvPr id="15362" name="Содержимое 19" descr="AM2J0CA81PR9HCAZR1R4NCAEXWI33CAMPPV9JCAUIT6H7CA0519PACAGID04QCAXDS7QRCAOEB46NCAP0XJ5ICA8WC3QOCAB4YIV3CA814C25CA7GPHIJCAIDFU4VCASOL81ICA6R63VPCA649FIHCA1TESSX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1125538"/>
            <a:ext cx="4211637" cy="5732462"/>
          </a:xfrm>
        </p:spPr>
      </p:pic>
      <p:pic>
        <p:nvPicPr>
          <p:cNvPr id="15363" name="Picture 14" descr="chehov_28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196975"/>
            <a:ext cx="4787900" cy="56610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>Если посмотреть на полотна Левитана и открыть повесть Чехова «Степь», то поразишься похожести пейзажных зарисовок.</a:t>
            </a:r>
          </a:p>
        </p:txBody>
      </p:sp>
      <p:pic>
        <p:nvPicPr>
          <p:cNvPr id="16386" name="Содержимое 7" descr="image00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0"/>
            <a:ext cx="5724525" cy="6858000"/>
          </a:xfrm>
        </p:spPr>
      </p:pic>
      <p:sp>
        <p:nvSpPr>
          <p:cNvPr id="1638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 </a:t>
            </a:r>
            <a:r>
              <a:rPr lang="ru-RU" sz="3200" b="1" smtClean="0"/>
              <a:t>«Вечер на Волге»   </a:t>
            </a:r>
            <a:r>
              <a:rPr lang="ru-RU" sz="3200" smtClean="0"/>
              <a:t>            </a:t>
            </a:r>
            <a:r>
              <a:rPr lang="ru-RU" sz="2600" smtClean="0"/>
              <a:t>«О необъятной глубине и безграничности неба можно судить только на море да в степи ночью, когда светит луна».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6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504825"/>
          </a:xfrm>
        </p:spPr>
        <p:txBody>
          <a:bodyPr/>
          <a:lstStyle/>
          <a:p>
            <a:pPr eaLnBrk="1" hangingPunct="1"/>
            <a:r>
              <a:rPr lang="ru-RU" sz="4000" b="1" smtClean="0"/>
              <a:t>«Сжатое поле»</a:t>
            </a:r>
          </a:p>
        </p:txBody>
      </p:sp>
      <p:sp>
        <p:nvSpPr>
          <p:cNvPr id="17410" name="Содержимое 8"/>
          <p:cNvSpPr>
            <a:spLocks noGrp="1"/>
          </p:cNvSpPr>
          <p:nvPr>
            <p:ph sz="half" idx="2"/>
          </p:nvPr>
        </p:nvSpPr>
        <p:spPr>
          <a:xfrm>
            <a:off x="5724525" y="836613"/>
            <a:ext cx="3419475" cy="6021387"/>
          </a:xfrm>
        </p:spPr>
        <p:txBody>
          <a:bodyPr/>
          <a:lstStyle/>
          <a:p>
            <a:pPr eaLnBrk="1" hangingPunct="1"/>
            <a:r>
              <a:rPr lang="ru-RU" smtClean="0"/>
              <a:t>«Сжатая рожь, бурьян, молочай, дикая конопля – все, побуревшее от зноя, рыжее и полумертвое…»</a:t>
            </a:r>
          </a:p>
        </p:txBody>
      </p:sp>
      <p:pic>
        <p:nvPicPr>
          <p:cNvPr id="17411" name="Picture 8" descr="glrx-221453857поле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36613"/>
            <a:ext cx="6011863" cy="60213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/>
            <a:r>
              <a:rPr lang="ru-RU" smtClean="0"/>
              <a:t>«Облачное небо»</a:t>
            </a:r>
            <a:r>
              <a:rPr lang="ru-RU" smtClean="0">
                <a:latin typeface="Arial" charset="0"/>
              </a:rPr>
              <a:t>1893г</a:t>
            </a:r>
          </a:p>
        </p:txBody>
      </p:sp>
      <p:sp>
        <p:nvSpPr>
          <p:cNvPr id="18434" name="Содержимое 3"/>
          <p:cNvSpPr>
            <a:spLocks noGrp="1"/>
          </p:cNvSpPr>
          <p:nvPr>
            <p:ph sz="half" idx="2"/>
          </p:nvPr>
        </p:nvSpPr>
        <p:spPr>
          <a:xfrm>
            <a:off x="5724525" y="765175"/>
            <a:ext cx="3419475" cy="6092825"/>
          </a:xfrm>
        </p:spPr>
        <p:txBody>
          <a:bodyPr/>
          <a:lstStyle/>
          <a:p>
            <a:pPr eaLnBrk="1" hangingPunct="1"/>
            <a:r>
              <a:rPr lang="ru-RU" smtClean="0"/>
              <a:t>«Из-за холмов неожиданно показалось пепельно-серое кудрявое облако».</a:t>
            </a:r>
          </a:p>
        </p:txBody>
      </p:sp>
      <p:pic>
        <p:nvPicPr>
          <p:cNvPr id="18435" name="Picture 8" descr="0_45097_ce433750_X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36613"/>
            <a:ext cx="6084888" cy="602138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59713" cy="620713"/>
          </a:xfrm>
        </p:spPr>
        <p:txBody>
          <a:bodyPr/>
          <a:lstStyle/>
          <a:p>
            <a:pPr eaLnBrk="1" hangingPunct="1"/>
            <a:r>
              <a:rPr lang="ru-RU" sz="4000" b="1" smtClean="0"/>
              <a:t>«Золотая осень»</a:t>
            </a:r>
          </a:p>
        </p:txBody>
      </p:sp>
      <p:sp>
        <p:nvSpPr>
          <p:cNvPr id="19458" name="Содержимое 3"/>
          <p:cNvSpPr>
            <a:spLocks noGrp="1"/>
          </p:cNvSpPr>
          <p:nvPr>
            <p:ph sz="half" idx="2"/>
          </p:nvPr>
        </p:nvSpPr>
        <p:spPr>
          <a:xfrm>
            <a:off x="5580063" y="1052513"/>
            <a:ext cx="3563937" cy="5805487"/>
          </a:xfrm>
        </p:spPr>
        <p:txBody>
          <a:bodyPr/>
          <a:lstStyle/>
          <a:p>
            <a:pPr eaLnBrk="1" hangingPunct="1"/>
            <a:r>
              <a:rPr lang="ru-RU" smtClean="0"/>
              <a:t>«Покорная природа цепенела в молчании. Ни ветра, ни бодрого свежего звука, ни облачка».</a:t>
            </a:r>
          </a:p>
        </p:txBody>
      </p:sp>
      <p:pic>
        <p:nvPicPr>
          <p:cNvPr id="19459" name="Содержимое 6" descr="514a48d9773c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20713"/>
            <a:ext cx="5940425" cy="62372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/>
          <a:lstStyle/>
          <a:p>
            <a:pPr eaLnBrk="1" hangingPunct="1"/>
            <a:r>
              <a:rPr lang="ru-RU" sz="4000" b="1" smtClean="0"/>
              <a:t>«Владимирка»</a:t>
            </a:r>
          </a:p>
        </p:txBody>
      </p:sp>
      <p:sp>
        <p:nvSpPr>
          <p:cNvPr id="20482" name="Содержимое 3"/>
          <p:cNvSpPr>
            <a:spLocks noGrp="1"/>
          </p:cNvSpPr>
          <p:nvPr>
            <p:ph sz="half" idx="2"/>
          </p:nvPr>
        </p:nvSpPr>
        <p:spPr>
          <a:xfrm>
            <a:off x="5580063" y="549275"/>
            <a:ext cx="3563937" cy="6308725"/>
          </a:xfrm>
        </p:spPr>
        <p:txBody>
          <a:bodyPr/>
          <a:lstStyle/>
          <a:p>
            <a:pPr eaLnBrk="1" hangingPunct="1"/>
            <a:r>
              <a:rPr lang="ru-RU" sz="2400" smtClean="0"/>
              <a:t>«Что-то необыкновенно широкое, размашистое и богатырское тянулось по степи вместо дороги; то была серая полоса, хорошо выезженная и покрытая пылью».</a:t>
            </a:r>
          </a:p>
        </p:txBody>
      </p:sp>
      <p:pic>
        <p:nvPicPr>
          <p:cNvPr id="20483" name="Содержимое 6" descr="644d99b68e44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20713"/>
            <a:ext cx="5867400" cy="623728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ru-RU" smtClean="0"/>
              <a:t>«Над вечным покоем»</a:t>
            </a:r>
          </a:p>
        </p:txBody>
      </p:sp>
      <p:pic>
        <p:nvPicPr>
          <p:cNvPr id="21506" name="Содержимое 4" descr="slide0009_image006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92150"/>
            <a:ext cx="5435600" cy="6165850"/>
          </a:xfrm>
        </p:spPr>
      </p:pic>
      <p:sp>
        <p:nvSpPr>
          <p:cNvPr id="21507" name="Содержимое 3"/>
          <p:cNvSpPr>
            <a:spLocks noGrp="1"/>
          </p:cNvSpPr>
          <p:nvPr>
            <p:ph sz="half" idx="2"/>
          </p:nvPr>
        </p:nvSpPr>
        <p:spPr>
          <a:xfrm>
            <a:off x="5148263" y="765175"/>
            <a:ext cx="3995737" cy="5832475"/>
          </a:xfrm>
        </p:spPr>
        <p:txBody>
          <a:bodyPr/>
          <a:lstStyle/>
          <a:p>
            <a:pPr eaLnBrk="1" hangingPunct="1"/>
            <a:r>
              <a:rPr lang="ru-RU" sz="2400" smtClean="0"/>
              <a:t>«Во всем, что видишь и слышишь, начинают чудиться торжество красоты, молодость, расцвет сил и страстная жажда жизни… И в торжестве красоты, в излишке счастья чувствуешь напряжение и тоску»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368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Подготовила: Попкова Т.Ю.  Учитель истории МОУ «СОШ п.Горный» </vt:lpstr>
      <vt:lpstr>Чехов и Левитан</vt:lpstr>
      <vt:lpstr>А.П.Чехов и И Левитан.</vt:lpstr>
      <vt:lpstr>Если посмотреть на полотна Левитана и открыть повесть Чехова «Степь», то поразишься похожести пейзажных зарисовок.</vt:lpstr>
      <vt:lpstr>«Сжатое поле»</vt:lpstr>
      <vt:lpstr>«Облачное небо»1893г</vt:lpstr>
      <vt:lpstr>«Золотая осень»</vt:lpstr>
      <vt:lpstr>«Владимирка»</vt:lpstr>
      <vt:lpstr>«Над вечным покоем»</vt:lpstr>
      <vt:lpstr> о Левитане.</vt:lpstr>
      <vt:lpstr>Тема осени</vt:lpstr>
      <vt:lpstr>«Вечерний звон»</vt:lpstr>
      <vt:lpstr>И.Левитан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Подготовила: Попкова Т.Ю.  Учитель истории МОУ «СОШ п.Горный» </dc:title>
  <dc:creator>Admin</dc:creator>
  <cp:lastModifiedBy>UserXP</cp:lastModifiedBy>
  <cp:revision>19</cp:revision>
  <dcterms:created xsi:type="dcterms:W3CDTF">2009-01-17T13:03:09Z</dcterms:created>
  <dcterms:modified xsi:type="dcterms:W3CDTF">2011-11-07T15:49:29Z</dcterms:modified>
</cp:coreProperties>
</file>