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7" r:id="rId3"/>
    <p:sldId id="261" r:id="rId4"/>
    <p:sldId id="291" r:id="rId5"/>
    <p:sldId id="297" r:id="rId6"/>
    <p:sldId id="316" r:id="rId7"/>
    <p:sldId id="302" r:id="rId8"/>
    <p:sldId id="303" r:id="rId9"/>
    <p:sldId id="304" r:id="rId10"/>
    <p:sldId id="307" r:id="rId11"/>
    <p:sldId id="308" r:id="rId12"/>
    <p:sldId id="310" r:id="rId13"/>
    <p:sldId id="312" r:id="rId14"/>
    <p:sldId id="264" r:id="rId15"/>
    <p:sldId id="265" r:id="rId16"/>
    <p:sldId id="341" r:id="rId17"/>
    <p:sldId id="343" r:id="rId18"/>
    <p:sldId id="344" r:id="rId19"/>
    <p:sldId id="346" r:id="rId20"/>
    <p:sldId id="347" r:id="rId21"/>
    <p:sldId id="273" r:id="rId22"/>
    <p:sldId id="318" r:id="rId23"/>
    <p:sldId id="319" r:id="rId24"/>
    <p:sldId id="320" r:id="rId25"/>
    <p:sldId id="321" r:id="rId26"/>
    <p:sldId id="323" r:id="rId27"/>
    <p:sldId id="324" r:id="rId28"/>
    <p:sldId id="328" r:id="rId29"/>
    <p:sldId id="32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95" autoAdjust="0"/>
  </p:normalViewPr>
  <p:slideViewPr>
    <p:cSldViewPr>
      <p:cViewPr>
        <p:scale>
          <a:sx n="55" d="100"/>
          <a:sy n="55" d="100"/>
        </p:scale>
        <p:origin x="-1584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174C3-154C-4608-BA3E-EB4F28C1E59A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710B-0EA7-4B41-B35A-F268DF528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A273-AB3D-4FDB-8249-C0FECC191F5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FD6F-A5AD-43E7-9788-765FA8ABD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C%D0%B5%D0%BB%D0%BE%D0%B4%D0%B8%D1%8F&amp;pos=20&amp;rpt=simage&amp;uinfo=sw-1423-sh-718-fw-1198-fh-512-pd-1&amp;img_url=http://userserve-ak.last.fm/serve/64/432102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iki/%D0%A4%D0%B0%D0%B9%D0%BB:%D0%90%D0%B4%D0%B0_%D0%AF%D0%BA%D1%83%D1%88%D0%B5%D0%B2%D0%B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p=1&amp;text=%D0%B2%D0%B5%D1%87%D0%B5%D1%80%20%D0%B1%D1%80%D0%BE%D0%B4%D0%B8%D1%82%20%D0%BF%D0%BE%20%D0%BB%D0%B5%D1%81%D0%BD%D1%8B%D0%BC%20%D0%B4%D0%BE%D1%80%D0%BE%D0%B6%D0%BA%D0%B0%D0%BC&amp;pos=59&amp;uinfo=sw-1423-sh-744-fw-1198-fh-538-pd-1&amp;rpt=simage&amp;img_url=http://img-fotki.yandex.ru/get/6306/104602789.28/0_b4741_273ffaed_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0%D0%B4%D0%B0%20%D1%8F%D0%BA%D1%83%D1%88%D0%B5%D0%B2%D0%B0%20%D0%B2%D0%B5%D1%87%D0%B5%D1%80%20%D0%B1%D1%80%D0%BE%D0%B4%D0%B8%D1%82&amp;pos=72&amp;uinfo=sw-1423-sh-744-fw-1198-fh-538-pd-1&amp;rpt=simage&amp;img_url=http://scan3.interfax.ru/Document/Image?docRef=DOC:SMI2012A:lentarunews_20121006_7979BB92_enc001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1%8E%D1%80%D0%B8%D0%B9%20%D0%B2%D0%B8%D0%B7%D0%B1%D0%BE%D1%80&amp;pos=36&amp;uinfo=sw-1423-sh-744-fw-1198-fh-538-pd-1&amp;rpt=simage&amp;img_url=http://berkovich-zametki.com/2005/Starina/Nomer9/Visbor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E%D1%80%D0%B8%D0%B9%20%D0%B2%D0%B8%D0%B7%D0%B1%D0%BE%D1%80&amp;pos=35&amp;uinfo=sw-1423-sh-744-fw-1198-fh-538-pd-1&amp;rpt=simage&amp;img_url=http://dg54.odnoklassniki.ru/getImage?photoId=179189846050&amp;photoType=6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14.png"/><Relationship Id="rId10" Type="http://schemas.openxmlformats.org/officeDocument/2006/relationships/hyperlink" Target="http://images.yandex.ru/yandsearch?p=1&amp;text=%D1%8E%D1%80%D0%B8%D0%B9%20%D0%B2%D0%B8%D0%B7%D0%B1%D0%BE%D1%80&amp;pos=33&amp;uinfo=sw-1423-sh-744-fw-1198-fh-538-pd-1&amp;rpt=simage&amp;img_url=http://img1.liveinternet.ru/images/attach/c/2/74/358/74358489_3736819_vizbor_1_1_1_.jpg" TargetMode="External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0%BC%D0%B5%D0%BB%D0%BE%D0%B4%D0%B8%D1%8F&amp;pos=20&amp;rpt=simage&amp;uinfo=sw-1423-sh-718-fw-1198-fh-512-pd-1&amp;img_url=http://userserve-ak.last.fm/serve/64/432102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text=%D0%BC%D0%B5%D0%BB%D0%BE%D0%B4%D0%B8%D1%8F&amp;pos=20&amp;rpt=simage&amp;uinfo=sw-1423-sh-718-fw-1198-fh-512-pd-1&amp;img_url=http://userserve-ak.last.fm/serve/64/432102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4.png"/><Relationship Id="rId10" Type="http://schemas.openxmlformats.org/officeDocument/2006/relationships/image" Target="../media/image39.jpe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6&amp;text=%D0%BC%D0%B5%D0%BB%D0%BE%D0%B4%D0%B8%D1%8F%20%D0%BC%D1%83%D0%B7%D1%8B%D0%BA%D0%B0&amp;pos=208&amp;uinfo=sw-1423-sh-718-fw-1198-fh-512-pd-1&amp;rpt=simage&amp;img_url=http://dicasderoteiro.files.wordpress.com/2010/01/notas_musicai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hyperlink" Target="http://images.yandex.ru/yandsearch?text=%D0%B1%D0%B5%D0%BB%D1%8B%D0%B9%20%D1%84%D0%BE%D0%BD&amp;img_url=http://www.spletnik.ru/img/__post/04/white_background_04ac4eeb5cb36e95f1b249652446c8a2_740.png&amp;pos=1&amp;rpt=simage&amp;lr=2&amp;noreask=1&amp;source=w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767217">
            <a:off x="152722" y="2883710"/>
            <a:ext cx="4392047" cy="18722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Прошлое</a:t>
            </a:r>
            <a:endParaRPr lang="ru-RU" sz="5400" dirty="0"/>
          </a:p>
        </p:txBody>
      </p:sp>
      <p:sp>
        <p:nvSpPr>
          <p:cNvPr id="9" name="Овал 8"/>
          <p:cNvSpPr/>
          <p:nvPr/>
        </p:nvSpPr>
        <p:spPr>
          <a:xfrm rot="20827588">
            <a:off x="4643702" y="2974029"/>
            <a:ext cx="4522067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Настоящее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052736"/>
            <a:ext cx="828092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Авторская песня</a:t>
            </a:r>
          </a:p>
          <a:p>
            <a:pPr algn="ctr"/>
            <a:endParaRPr lang="ru-RU" dirty="0"/>
          </a:p>
        </p:txBody>
      </p:sp>
      <p:pic>
        <p:nvPicPr>
          <p:cNvPr id="14" name="Рисунок 13" descr="жмпп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712" y="5129808"/>
            <a:ext cx="259228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.cgi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-6168"/>
            <a:ext cx="4553894" cy="6864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3" y="0"/>
            <a:ext cx="462967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-39-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7" y="0"/>
            <a:ext cx="50274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 Владимир Высоцкий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5364088" cy="58772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4800" b="1" dirty="0" smtClean="0"/>
              <a:t>Годы жизни </a:t>
            </a:r>
          </a:p>
          <a:p>
            <a:pPr algn="ctr">
              <a:buNone/>
            </a:pPr>
            <a:r>
              <a:rPr lang="ru-RU" sz="4800" b="1" dirty="0" smtClean="0"/>
              <a:t>25 января 1938— 25 июля 1980</a:t>
            </a:r>
            <a:endParaRPr lang="ru-RU" sz="4800" b="1" dirty="0"/>
          </a:p>
        </p:txBody>
      </p:sp>
      <p:pic>
        <p:nvPicPr>
          <p:cNvPr id="7" name="Рисунок 6" descr="news_Vysockij_Foto_s_www.kchetverg.r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7903" y="1340768"/>
            <a:ext cx="4740459" cy="551723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На братских могилах не ставят крестов,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И вдовы на них не рыдают,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К ним кто-то приносит букеты цветов,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И Вечный огонь зажигают.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Здесь раньше вставала земля на дыбы,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А нынче - гранитные плиты.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Здесь нет ни одной персональной судьбы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 Все судьбы в единую слиты.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А в Вечном огне виден вспыхнувший танк,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Горящие русские хаты,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Горящий Смоленск и горящий рейхстаг,</a:t>
            </a:r>
            <a:endParaRPr lang="en-US" b="1" dirty="0"/>
          </a:p>
          <a:p>
            <a:pPr>
              <a:buNone/>
            </a:pPr>
            <a:r>
              <a:rPr lang="ru-RU" b="1" dirty="0" smtClean="0"/>
              <a:t>Горящее сердце солдата.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/>
              <a:t> У братских могил нет заплаканных вдов –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Сюда ходят люди покрепче.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На братских могилах не ставят крестов,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Но разве от этого легче?..</a:t>
            </a:r>
            <a:endParaRPr lang="ru-RU" b="1" dirty="0"/>
          </a:p>
        </p:txBody>
      </p:sp>
      <p:pic>
        <p:nvPicPr>
          <p:cNvPr id="17" name="Содержимое 16" descr="visotski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499992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4716016" y="260648"/>
            <a:ext cx="417646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Владимир Высоцкий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13561702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656322" cy="6669360"/>
          </a:xfrm>
        </p:spPr>
      </p:pic>
      <p:pic>
        <p:nvPicPr>
          <p:cNvPr id="6" name="Содержимое 5" descr="3456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190421" cy="6669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91e8e22e1564c55581e2b0960a0885a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Ада  Якушева </a:t>
            </a:r>
            <a:br>
              <a:rPr lang="ru-RU" sz="4000" b="1" smtClean="0">
                <a:solidFill>
                  <a:srgbClr val="FF3300"/>
                </a:solidFill>
              </a:rPr>
            </a:br>
            <a:r>
              <a:rPr lang="ru-RU" sz="4000" b="1" smtClean="0">
                <a:solidFill>
                  <a:srgbClr val="FF3300"/>
                </a:solidFill>
              </a:rPr>
              <a:t>«</a:t>
            </a:r>
            <a:r>
              <a:rPr lang="ru-RU" sz="3600" b="1" smtClean="0">
                <a:solidFill>
                  <a:srgbClr val="FF3300"/>
                </a:solidFill>
              </a:rPr>
              <a:t>1934-2012»</a:t>
            </a:r>
          </a:p>
        </p:txBody>
      </p:sp>
      <p:pic>
        <p:nvPicPr>
          <p:cNvPr id="11268" name="Picture 4" descr="Ада Якушева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24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0_b4741_273ffaed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980728"/>
            <a:ext cx="5181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 </a:t>
            </a:r>
            <a:r>
              <a:rPr lang="ru-RU" sz="2000" b="1" dirty="0" smtClean="0"/>
              <a:t>Вечер бродит по лесным дорожкам </a:t>
            </a:r>
            <a:br>
              <a:rPr lang="ru-RU" sz="2000" b="1" dirty="0" smtClean="0"/>
            </a:br>
            <a:r>
              <a:rPr lang="ru-RU" sz="2000" b="1" dirty="0" smtClean="0"/>
              <a:t>Ты ведь тоже любишь вечера.</a:t>
            </a:r>
            <a:br>
              <a:rPr lang="ru-RU" sz="2000" b="1" dirty="0" smtClean="0"/>
            </a:br>
            <a:r>
              <a:rPr lang="ru-RU" sz="2000" b="1" dirty="0" smtClean="0"/>
              <a:t>Подожди, постой еще немножко,</a:t>
            </a:r>
            <a:br>
              <a:rPr lang="ru-RU" sz="2000" b="1" dirty="0" smtClean="0"/>
            </a:br>
            <a:r>
              <a:rPr lang="ru-RU" sz="2000" b="1" dirty="0" smtClean="0"/>
              <a:t>Посидим с товарищами у костра.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Вслед за песней позовут ребята</a:t>
            </a:r>
            <a:br>
              <a:rPr lang="ru-RU" sz="2000" b="1" dirty="0" smtClean="0"/>
            </a:br>
            <a:r>
              <a:rPr lang="ru-RU" sz="2000" b="1" dirty="0" smtClean="0"/>
              <a:t>В неизвестные еще края,</a:t>
            </a:r>
            <a:br>
              <a:rPr lang="ru-RU" sz="2000" b="1" dirty="0" smtClean="0"/>
            </a:br>
            <a:r>
              <a:rPr lang="ru-RU" sz="2000" b="1" dirty="0" smtClean="0"/>
              <a:t>И тогда над крыльями заката</a:t>
            </a:r>
            <a:br>
              <a:rPr lang="ru-RU" sz="2000" b="1" dirty="0" smtClean="0"/>
            </a:br>
            <a:r>
              <a:rPr lang="ru-RU" sz="2000" b="1" dirty="0" smtClean="0"/>
              <a:t>Вспыхнет яркой звездочкой мечта моя.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Вижу целый мир в глазах тревожных</a:t>
            </a:r>
            <a:br>
              <a:rPr lang="ru-RU" sz="2000" b="1" dirty="0" smtClean="0"/>
            </a:br>
            <a:r>
              <a:rPr lang="ru-RU" sz="2000" b="1" dirty="0" smtClean="0"/>
              <a:t>В этот час на берегу крутом.</a:t>
            </a:r>
            <a:br>
              <a:rPr lang="ru-RU" sz="2000" b="1" dirty="0" smtClean="0"/>
            </a:br>
            <a:r>
              <a:rPr lang="ru-RU" sz="2000" b="1" dirty="0" smtClean="0"/>
              <a:t>Не смотри ты так неосторожно -</a:t>
            </a:r>
            <a:br>
              <a:rPr lang="ru-RU" sz="2000" b="1" dirty="0" smtClean="0"/>
            </a:br>
            <a:r>
              <a:rPr lang="ru-RU" sz="2000" b="1" dirty="0" smtClean="0"/>
              <a:t>Я могу подумать что-нибудь не то.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12293" name="Picture 5" descr="img_00121898_mai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8"/>
            <a:ext cx="47880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843808" y="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Вечер бродит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117957_image_lar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800"/>
            <a:ext cx="4038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Юрий Визбор</a:t>
            </a:r>
          </a:p>
        </p:txBody>
      </p:sp>
      <p:pic>
        <p:nvPicPr>
          <p:cNvPr id="13318" name="Picture 5" descr="Visbor">
            <a:hlinkClick r:id="rId8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57200" y="3810000"/>
            <a:ext cx="2676525" cy="2647950"/>
          </a:xfrm>
        </p:spPr>
      </p:pic>
      <p:pic>
        <p:nvPicPr>
          <p:cNvPr id="13319" name="Picture 7" descr="i?id=46504371-6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1219200"/>
            <a:ext cx="3352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8" descr="091e8e22e1564c55581e2b0960a0885a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5875"/>
            <a:ext cx="9144000" cy="6873875"/>
          </a:xfrm>
        </p:spPr>
      </p:pic>
      <p:pic>
        <p:nvPicPr>
          <p:cNvPr id="15364" name="Picture 9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8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620838"/>
            <a:ext cx="453650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1676400" y="152400"/>
            <a:ext cx="6477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Валерий Грушин</a:t>
            </a:r>
          </a:p>
          <a:p>
            <a:pPr algn="ctr">
              <a:spcBef>
                <a:spcPct val="50000"/>
              </a:spcBef>
            </a:pPr>
            <a:r>
              <a:rPr lang="ru-RU" sz="3600" b="1"/>
              <a:t>«1944-1967»</a:t>
            </a:r>
          </a:p>
          <a:p>
            <a:pPr algn="ctr">
              <a:spcBef>
                <a:spcPct val="50000"/>
              </a:spcBef>
            </a:pP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4"/>
            <a:ext cx="5400600" cy="7173416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Изгиб гитары желтой ты обнимаешь нежно,</a:t>
            </a:r>
            <a:br>
              <a:rPr lang="ru-RU" sz="1600" b="1" i="1" dirty="0" smtClean="0"/>
            </a:br>
            <a:r>
              <a:rPr lang="ru-RU" sz="1600" b="1" i="1" dirty="0" smtClean="0"/>
              <a:t>Струна осколком эха пронзит тугую высь.</a:t>
            </a:r>
            <a:br>
              <a:rPr lang="ru-RU" sz="1600" b="1" i="1" dirty="0" smtClean="0"/>
            </a:br>
            <a:r>
              <a:rPr lang="ru-RU" sz="1600" b="1" i="1" dirty="0" smtClean="0"/>
              <a:t>Качнется купол неба  большой и звездно</a:t>
            </a:r>
            <a:r>
              <a:rPr lang="en-US" sz="1600" b="1" i="1" dirty="0" smtClean="0"/>
              <a:t> -</a:t>
            </a:r>
            <a:r>
              <a:rPr lang="ru-RU" sz="1600" b="1" i="1" dirty="0" smtClean="0"/>
              <a:t>снежный.</a:t>
            </a:r>
            <a:br>
              <a:rPr lang="ru-RU" sz="1600" b="1" i="1" dirty="0" smtClean="0"/>
            </a:br>
            <a:r>
              <a:rPr lang="ru-RU" sz="1600" b="1" i="1" dirty="0" smtClean="0"/>
              <a:t>Как здорово, что все мы здесь сегодня собрались!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Как отблеск от заката, костер меж сосен пляшет.</a:t>
            </a:r>
            <a:br>
              <a:rPr lang="ru-RU" sz="1600" b="1" i="1" dirty="0" smtClean="0"/>
            </a:br>
            <a:r>
              <a:rPr lang="ru-RU" sz="1600" b="1" i="1" dirty="0" smtClean="0"/>
              <a:t>Ты что грустишь, бродяга? А, ну-ка, улыбнись!</a:t>
            </a:r>
            <a:br>
              <a:rPr lang="ru-RU" sz="1600" b="1" i="1" dirty="0" smtClean="0"/>
            </a:br>
            <a:r>
              <a:rPr lang="ru-RU" sz="1600" b="1" i="1" dirty="0" smtClean="0"/>
              <a:t>И кто-то очень близкий тебе тихонько скажет:</a:t>
            </a:r>
            <a:br>
              <a:rPr lang="ru-RU" sz="1600" b="1" i="1" dirty="0" smtClean="0"/>
            </a:br>
            <a:r>
              <a:rPr lang="ru-RU" sz="1600" b="1" i="1" dirty="0" smtClean="0"/>
              <a:t>Как здорово, что все мы здесь сегодня собрались!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И все же с болью в горле мы тех сегодня вспомним,</a:t>
            </a:r>
            <a:br>
              <a:rPr lang="ru-RU" sz="1600" b="1" i="1" dirty="0" smtClean="0"/>
            </a:br>
            <a:r>
              <a:rPr lang="ru-RU" sz="1600" b="1" i="1" dirty="0" smtClean="0"/>
              <a:t>Чьи имена, как раны, на сердце запеклись,-</a:t>
            </a:r>
            <a:br>
              <a:rPr lang="ru-RU" sz="1600" b="1" i="1" dirty="0" smtClean="0"/>
            </a:br>
            <a:r>
              <a:rPr lang="ru-RU" sz="1600" b="1" i="1" dirty="0" smtClean="0"/>
              <a:t>Мечтами их и песнями мы каждый вздох наполним.</a:t>
            </a:r>
            <a:br>
              <a:rPr lang="ru-RU" sz="1600" b="1" i="1" dirty="0" smtClean="0"/>
            </a:br>
            <a:r>
              <a:rPr lang="ru-RU" sz="1600" b="1" i="1" dirty="0" smtClean="0"/>
              <a:t>Как здорово, что все мы здесь сегодня собрались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Изгиб гитары желтой ты обнимаешь нежно,</a:t>
            </a:r>
            <a:br>
              <a:rPr lang="ru-RU" sz="1600" b="1" i="1" dirty="0" smtClean="0"/>
            </a:br>
            <a:r>
              <a:rPr lang="ru-RU" sz="1600" b="1" i="1" dirty="0" smtClean="0"/>
              <a:t>Струна осколком эха пронзит тугую высь.</a:t>
            </a:r>
            <a:br>
              <a:rPr lang="ru-RU" sz="1600" b="1" i="1" dirty="0" smtClean="0"/>
            </a:br>
            <a:r>
              <a:rPr lang="ru-RU" sz="1600" b="1" i="1" dirty="0" smtClean="0"/>
              <a:t>Качнется купол неба - большой и звездно</a:t>
            </a:r>
            <a:r>
              <a:rPr lang="en-US" sz="1600" b="1" i="1" dirty="0" smtClean="0"/>
              <a:t>-</a:t>
            </a:r>
            <a:r>
              <a:rPr lang="ru-RU" sz="1600" b="1" i="1" dirty="0" smtClean="0"/>
              <a:t>снежный.</a:t>
            </a:r>
            <a:br>
              <a:rPr lang="ru-RU" sz="1600" b="1" i="1" dirty="0" smtClean="0"/>
            </a:br>
            <a:r>
              <a:rPr lang="ru-RU" sz="1600" b="1" i="1" dirty="0" smtClean="0"/>
              <a:t>Как здорово, что все мы здесь сегодня собрались!</a:t>
            </a:r>
            <a:endParaRPr lang="ru-RU" sz="1600" b="1" i="1" dirty="0"/>
          </a:p>
        </p:txBody>
      </p:sp>
      <p:pic>
        <p:nvPicPr>
          <p:cNvPr id="6" name="Содержимое 5" descr="793_462051_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349569"/>
            <a:ext cx="3289472" cy="4733185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404664"/>
            <a:ext cx="2232248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Олег Митяев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091e8e22e1564c55581e2b0960a0885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6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</a:rPr>
              <a:t>Грушинский фестиваль </a:t>
            </a:r>
            <a:br>
              <a:rPr lang="ru-RU" sz="4000" b="1" smtClean="0">
                <a:solidFill>
                  <a:srgbClr val="CC0000"/>
                </a:solidFill>
              </a:rPr>
            </a:br>
            <a:r>
              <a:rPr lang="ru-RU" sz="4000" b="1" smtClean="0">
                <a:solidFill>
                  <a:srgbClr val="CC0000"/>
                </a:solidFill>
              </a:rPr>
              <a:t>бардовской песни!</a:t>
            </a:r>
          </a:p>
        </p:txBody>
      </p:sp>
      <p:pic>
        <p:nvPicPr>
          <p:cNvPr id="16389" name="Picture 7" descr="post-2-134960928532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379913"/>
            <a:ext cx="35052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28573712_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673_12848924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19200"/>
            <a:ext cx="3048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eb8f849dfd0f24487857deb3f7340f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1219200"/>
            <a:ext cx="35814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 descr="1-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2438400"/>
            <a:ext cx="3962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764704"/>
            <a:ext cx="4788024" cy="532859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Давайте восклицать, друг другом восхищаться. </a:t>
            </a:r>
            <a:br>
              <a:rPr lang="ru-RU" sz="1600" b="1" dirty="0" smtClean="0"/>
            </a:br>
            <a:r>
              <a:rPr lang="ru-RU" sz="1600" b="1" dirty="0" smtClean="0"/>
              <a:t>Высокопарных слов не стоит опасаться. </a:t>
            </a:r>
            <a:br>
              <a:rPr lang="ru-RU" sz="1600" b="1" dirty="0" smtClean="0"/>
            </a:br>
            <a:r>
              <a:rPr lang="ru-RU" sz="1600" b="1" dirty="0" smtClean="0"/>
              <a:t>Давайте говорить друг другу комплименты -</a:t>
            </a:r>
            <a:br>
              <a:rPr lang="ru-RU" sz="1600" b="1" dirty="0" smtClean="0"/>
            </a:br>
            <a:r>
              <a:rPr lang="ru-RU" sz="1600" b="1" dirty="0" smtClean="0"/>
              <a:t>Ведь это все любви счастливые моменты.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Давайте горевать и плакать откровенно, </a:t>
            </a:r>
            <a:br>
              <a:rPr lang="ru-RU" sz="1600" b="1" dirty="0" smtClean="0"/>
            </a:br>
            <a:r>
              <a:rPr lang="ru-RU" sz="1600" b="1" dirty="0" smtClean="0"/>
              <a:t>то вместе, то поврозь, а то попеременно. </a:t>
            </a:r>
            <a:br>
              <a:rPr lang="ru-RU" sz="1600" b="1" dirty="0" smtClean="0"/>
            </a:br>
            <a:r>
              <a:rPr lang="ru-RU" sz="1600" b="1" dirty="0" smtClean="0"/>
              <a:t>Не нужно придавать значения злословью - </a:t>
            </a:r>
            <a:br>
              <a:rPr lang="ru-RU" sz="1600" b="1" dirty="0" smtClean="0"/>
            </a:br>
            <a:r>
              <a:rPr lang="ru-RU" sz="1600" b="1" dirty="0" smtClean="0"/>
              <a:t>поскольку грусть всегда соседствует с любовью.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Давайте понимать друг друга с полуслова, </a:t>
            </a:r>
            <a:br>
              <a:rPr lang="ru-RU" sz="1600" b="1" dirty="0" smtClean="0"/>
            </a:br>
            <a:r>
              <a:rPr lang="ru-RU" sz="1600" b="1" dirty="0" smtClean="0"/>
              <a:t>чтоб, ошибившись раз, не ошибиться снова. </a:t>
            </a:r>
            <a:br>
              <a:rPr lang="ru-RU" sz="1600" b="1" dirty="0" smtClean="0"/>
            </a:br>
            <a:r>
              <a:rPr lang="ru-RU" sz="1600" b="1" dirty="0" smtClean="0"/>
              <a:t>Давайте жить, во всем друг другу потакая, -</a:t>
            </a:r>
            <a:br>
              <a:rPr lang="ru-RU" sz="1600" b="1" dirty="0" smtClean="0"/>
            </a:br>
            <a:r>
              <a:rPr lang="ru-RU" sz="1600" b="1" dirty="0" smtClean="0"/>
              <a:t>тем более, что жизнь короткая такая.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6" descr="e3482b17725bc56328c62e38d972b65f2bb3e68a_article_sca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244280" cy="504056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4716016" y="548680"/>
            <a:ext cx="417646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Булат Окуджава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ityaev_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15f2f500e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_1013139042837_1233518274_Ada_YAkushe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4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z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763688" y="0"/>
            <a:ext cx="61926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23999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267744" y="0"/>
            <a:ext cx="4680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s_Vysockij_Foto_s_www.kchetverg.ru.jpe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971600" y="0"/>
            <a:ext cx="69847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28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15f2f500e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3347864" cy="2510898"/>
          </a:xfrm>
          <a:prstGeom prst="rect">
            <a:avLst/>
          </a:prstGeom>
        </p:spPr>
      </p:pic>
      <p:pic>
        <p:nvPicPr>
          <p:cNvPr id="6" name="Рисунок 5" descr="mityaev_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91880" cy="2492896"/>
          </a:xfrm>
          <a:prstGeom prst="rect">
            <a:avLst/>
          </a:prstGeom>
        </p:spPr>
      </p:pic>
      <p:pic>
        <p:nvPicPr>
          <p:cNvPr id="8" name="Рисунок 7" descr="b_1013139042837_1233518274_Ada_YAkushe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500174"/>
            <a:ext cx="3497187" cy="2937637"/>
          </a:xfrm>
          <a:prstGeom prst="rect">
            <a:avLst/>
          </a:prstGeom>
        </p:spPr>
      </p:pic>
      <p:pic>
        <p:nvPicPr>
          <p:cNvPr id="9" name="Рисунок 8" descr="viz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5" y="4293096"/>
            <a:ext cx="3314570" cy="2564902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0865"/>
            <a:ext cx="3745946" cy="2647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Баян </a:t>
            </a:r>
            <a:endParaRPr lang="ru-RU" dirty="0"/>
          </a:p>
        </p:txBody>
      </p:sp>
      <p:pic>
        <p:nvPicPr>
          <p:cNvPr id="4" name="Содержимое 3" descr="444888305.jpe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9143999" cy="585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_55e36_b5a7fa13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0_5b687_a3e8290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orel-1.jpg"/>
          <p:cNvPicPr>
            <a:picLocks noChangeAspect="1"/>
          </p:cNvPicPr>
          <p:nvPr/>
        </p:nvPicPr>
        <p:blipFill>
          <a:blip r:embed="rId6" cstate="print"/>
          <a:srcRect l="8627" t="10125" r="54213" b="16584"/>
          <a:stretch>
            <a:fillRect/>
          </a:stretch>
        </p:blipFill>
        <p:spPr>
          <a:xfrm>
            <a:off x="2357422" y="1099587"/>
            <a:ext cx="4643470" cy="575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Баян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004048" cy="6126163"/>
          </a:xfrm>
        </p:spPr>
        <p:txBody>
          <a:bodyPr/>
          <a:lstStyle/>
          <a:p>
            <a:r>
              <a:rPr lang="ru-RU" sz="4000" b="1" i="1" dirty="0" smtClean="0"/>
              <a:t>Булат </a:t>
            </a:r>
            <a:r>
              <a:rPr lang="ru-RU" sz="4000" b="1" i="1" dirty="0" err="1" smtClean="0"/>
              <a:t>Шавлович</a:t>
            </a:r>
            <a:r>
              <a:rPr lang="ru-RU" sz="4000" b="1" i="1" dirty="0" smtClean="0"/>
              <a:t>  Окуджава</a:t>
            </a:r>
          </a:p>
          <a:p>
            <a:pPr algn="ctr">
              <a:buNone/>
            </a:pPr>
            <a:r>
              <a:rPr lang="ru-RU" sz="6000" dirty="0" smtClean="0"/>
              <a:t>1924-1997гг</a:t>
            </a:r>
            <a:r>
              <a:rPr lang="en-US" sz="6000" dirty="0" smtClean="0"/>
              <a:t>.</a:t>
            </a:r>
            <a:endParaRPr lang="ru-RU" sz="6000" dirty="0"/>
          </a:p>
        </p:txBody>
      </p:sp>
      <p:pic>
        <p:nvPicPr>
          <p:cNvPr id="5" name="Содержимое 4" descr="171_BO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788024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34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451184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1028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446449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166</Words>
  <Application>Microsoft Office PowerPoint</Application>
  <PresentationFormat>Экран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Баян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Владимир Высоцкий </vt:lpstr>
      <vt:lpstr>Слайд 14</vt:lpstr>
      <vt:lpstr>Слайд 15</vt:lpstr>
      <vt:lpstr>Ада  Якушева  «1934-2012»</vt:lpstr>
      <vt:lpstr>Слайд 17</vt:lpstr>
      <vt:lpstr>Юрий Визбор</vt:lpstr>
      <vt:lpstr>Слайд 19</vt:lpstr>
      <vt:lpstr>Грушинский фестиваль  бардовской песни!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Изгиб гитары жёлтой. </dc:title>
  <dc:creator>www.PHILka.RU</dc:creator>
  <cp:lastModifiedBy>Денисенкова Л. </cp:lastModifiedBy>
  <cp:revision>59</cp:revision>
  <dcterms:created xsi:type="dcterms:W3CDTF">2013-05-06T13:08:51Z</dcterms:created>
  <dcterms:modified xsi:type="dcterms:W3CDTF">2013-06-13T10:26:20Z</dcterms:modified>
</cp:coreProperties>
</file>