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5" r:id="rId10"/>
    <p:sldId id="268" r:id="rId11"/>
    <p:sldId id="269" r:id="rId12"/>
    <p:sldId id="270" r:id="rId13"/>
    <p:sldId id="271" r:id="rId14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94737" autoAdjust="0"/>
  </p:normalViewPr>
  <p:slideViewPr>
    <p:cSldViewPr>
      <p:cViewPr varScale="1">
        <p:scale>
          <a:sx n="78" d="100"/>
          <a:sy n="78" d="100"/>
        </p:scale>
        <p:origin x="-91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4/27/2014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803131\Desktop\&#1050;&#1088;&#1086;&#1085;&#1096;&#1090;&#1072;&#1076;&#1090;.wmv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2920" y="1143000"/>
            <a:ext cx="8183880" cy="36576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chemeClr val="tx2"/>
                </a:solidFill>
              </a:rPr>
              <a:t>ДОБРЫЙ ДЕНЬ</a:t>
            </a:r>
            <a:r>
              <a:rPr lang="ru-RU" sz="4800" b="1" dirty="0" smtClean="0">
                <a:solidFill>
                  <a:schemeClr val="tx2"/>
                </a:solidFill>
              </a:rPr>
              <a:t>! </a:t>
            </a:r>
            <a:br>
              <a:rPr lang="ru-RU" sz="4800" b="1" dirty="0" smtClean="0">
                <a:solidFill>
                  <a:schemeClr val="tx2"/>
                </a:solidFill>
              </a:rPr>
            </a:br>
            <a:r>
              <a:rPr lang="ru-RU" sz="4800" b="1" dirty="0" smtClean="0">
                <a:solidFill>
                  <a:schemeClr val="tx2"/>
                </a:solidFill>
              </a:rPr>
              <a:t>Приветствую участников педагогического практикума</a:t>
            </a:r>
            <a:r>
              <a:rPr lang="ru-RU" sz="4800" dirty="0" smtClean="0">
                <a:solidFill>
                  <a:schemeClr val="tx2"/>
                </a:solidFill>
              </a:rPr>
              <a:t>! </a:t>
            </a:r>
            <a:endParaRPr lang="ru-RU" sz="48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Работа над проектом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" name="Рисунок 2" descr="DSC023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0"/>
            <a:ext cx="3581400" cy="2686050"/>
          </a:xfrm>
          <a:prstGeom prst="rect">
            <a:avLst/>
          </a:prstGeom>
          <a:ln w="6350">
            <a:solidFill>
              <a:schemeClr val="bg1"/>
            </a:solidFill>
          </a:ln>
        </p:spPr>
      </p:pic>
      <p:pic>
        <p:nvPicPr>
          <p:cNvPr id="9" name="Рисунок 8" descr="DSC0234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343400"/>
            <a:ext cx="2743200" cy="2057400"/>
          </a:xfrm>
          <a:prstGeom prst="rect">
            <a:avLst/>
          </a:prstGeom>
          <a:ln w="6350">
            <a:solidFill>
              <a:schemeClr val="bg1"/>
            </a:solidFill>
          </a:ln>
        </p:spPr>
      </p:pic>
      <p:pic>
        <p:nvPicPr>
          <p:cNvPr id="12" name="Рисунок 11" descr="x_778e1e1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1600200"/>
            <a:ext cx="2667000" cy="2000250"/>
          </a:xfrm>
          <a:prstGeom prst="rect">
            <a:avLst/>
          </a:prstGeom>
          <a:ln w="6350">
            <a:solidFill>
              <a:schemeClr val="bg1"/>
            </a:solidFill>
          </a:ln>
        </p:spPr>
      </p:pic>
      <p:pic>
        <p:nvPicPr>
          <p:cNvPr id="13" name="Рисунок 12" descr="DSC0233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4400" y="1371600"/>
            <a:ext cx="3632200" cy="2724150"/>
          </a:xfrm>
          <a:prstGeom prst="rect">
            <a:avLst/>
          </a:prstGeom>
          <a:ln w="6350">
            <a:solidFill>
              <a:schemeClr val="bg1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Экскурсия по Кронштадту</a:t>
            </a:r>
            <a:endParaRPr lang="ru-RU" dirty="0"/>
          </a:p>
        </p:txBody>
      </p:sp>
      <p:pic>
        <p:nvPicPr>
          <p:cNvPr id="4" name="Кронштадт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33400" y="1600200"/>
            <a:ext cx="8153400" cy="4495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формулировать исследовательские вопросы; </a:t>
            </a:r>
          </a:p>
          <a:p>
            <a:r>
              <a:rPr lang="ru-RU" dirty="0" smtClean="0"/>
              <a:t>ставить задачи; </a:t>
            </a:r>
          </a:p>
          <a:p>
            <a:r>
              <a:rPr lang="ru-RU" dirty="0" smtClean="0"/>
              <a:t>составлять план работы;</a:t>
            </a:r>
          </a:p>
          <a:p>
            <a:r>
              <a:rPr lang="ru-RU" dirty="0" smtClean="0"/>
              <a:t>находить необходимую информацию в различных источниках (книги, архивы, интернет ресурсы, интервьюирование);</a:t>
            </a:r>
          </a:p>
          <a:p>
            <a:r>
              <a:rPr lang="ru-RU" dirty="0" smtClean="0"/>
              <a:t>систематизировать информацию;</a:t>
            </a:r>
          </a:p>
          <a:p>
            <a:r>
              <a:rPr lang="ru-RU" dirty="0" smtClean="0"/>
              <a:t>представлять результаты работы.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В итоге  проводимого исследования ребята научились: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chemeClr val="tx2"/>
                </a:solidFill>
              </a:rPr>
              <a:t>Спасибо </a:t>
            </a:r>
          </a:p>
          <a:p>
            <a:pPr algn="ctr">
              <a:buNone/>
            </a:pPr>
            <a:r>
              <a:rPr lang="ru-RU" sz="9600" dirty="0" smtClean="0">
                <a:solidFill>
                  <a:schemeClr val="tx2"/>
                </a:solidFill>
              </a:rPr>
              <a:t>за внимание!</a:t>
            </a:r>
            <a:endParaRPr lang="ru-RU" sz="9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10800000" flipV="1">
            <a:off x="838200" y="1143000"/>
            <a:ext cx="7848600" cy="2514600"/>
          </a:xfrm>
        </p:spPr>
        <p:txBody>
          <a:bodyPr>
            <a:noAutofit/>
          </a:bodyPr>
          <a:lstStyle/>
          <a:p>
            <a:r>
              <a:rPr lang="ru-RU" sz="3400" b="1" dirty="0" smtClean="0"/>
              <a:t/>
            </a:r>
            <a:br>
              <a:rPr lang="ru-RU" sz="3400" b="1" dirty="0" smtClean="0"/>
            </a:br>
            <a:r>
              <a:rPr lang="ru-RU" sz="3400" b="1" dirty="0" smtClean="0">
                <a:solidFill>
                  <a:schemeClr val="tx2"/>
                </a:solidFill>
              </a:rPr>
              <a:t/>
            </a:r>
            <a:br>
              <a:rPr lang="ru-RU" sz="3400" b="1" dirty="0" smtClean="0">
                <a:solidFill>
                  <a:schemeClr val="tx2"/>
                </a:solidFill>
              </a:rPr>
            </a:br>
            <a:r>
              <a:rPr lang="ru-RU" sz="4000" b="1" u="sng" dirty="0" smtClean="0">
                <a:solidFill>
                  <a:schemeClr val="tx2"/>
                </a:solidFill>
              </a:rPr>
              <a:t>Тема выступления: </a:t>
            </a:r>
            <a:r>
              <a:rPr lang="ru-RU" sz="3400" b="1" dirty="0" smtClean="0">
                <a:solidFill>
                  <a:schemeClr val="tx2"/>
                </a:solidFill>
              </a:rPr>
              <a:t/>
            </a:r>
            <a:br>
              <a:rPr lang="ru-RU" sz="3400" b="1" dirty="0" smtClean="0">
                <a:solidFill>
                  <a:schemeClr val="tx2"/>
                </a:solidFill>
              </a:rPr>
            </a:br>
            <a:r>
              <a:rPr lang="ru-RU" sz="3400" b="1" dirty="0" smtClean="0">
                <a:solidFill>
                  <a:schemeClr val="tx2"/>
                </a:solidFill>
              </a:rPr>
              <a:t>«Проектная </a:t>
            </a:r>
            <a:r>
              <a:rPr lang="ru-RU" sz="3400" b="1" dirty="0" smtClean="0">
                <a:solidFill>
                  <a:schemeClr val="tx2"/>
                </a:solidFill>
              </a:rPr>
              <a:t>деятельность как эффективный способ формирования исследовательской компетенции учащихся во внеурочной </a:t>
            </a:r>
            <a:r>
              <a:rPr lang="ru-RU" sz="3400" b="1" dirty="0" smtClean="0">
                <a:solidFill>
                  <a:schemeClr val="tx2"/>
                </a:solidFill>
              </a:rPr>
              <a:t>работе(</a:t>
            </a:r>
            <a:r>
              <a:rPr lang="ru-RU" sz="3400" b="1" i="1" dirty="0" smtClean="0">
                <a:solidFill>
                  <a:schemeClr val="tx2"/>
                </a:solidFill>
              </a:rPr>
              <a:t>из </a:t>
            </a:r>
            <a:r>
              <a:rPr lang="ru-RU" sz="3400" b="1" i="1" dirty="0" smtClean="0">
                <a:solidFill>
                  <a:schemeClr val="tx2"/>
                </a:solidFill>
              </a:rPr>
              <a:t>опыта работы</a:t>
            </a:r>
            <a:r>
              <a:rPr lang="ru-RU" sz="3400" b="1" dirty="0" smtClean="0">
                <a:solidFill>
                  <a:schemeClr val="tx2"/>
                </a:solidFill>
              </a:rPr>
              <a:t>)»</a:t>
            </a:r>
            <a:endParaRPr lang="ru-RU" sz="3400" b="1" dirty="0">
              <a:solidFill>
                <a:schemeClr val="tx2"/>
              </a:solidFill>
            </a:endParaRPr>
          </a:p>
        </p:txBody>
      </p:sp>
      <p:sp>
        <p:nvSpPr>
          <p:cNvPr id="1026" name="AutoShape 2" descr="data:image/jpeg;base64,/9j/4AAQSkZJRgABAQAAAQABAAD/2wCEAAkGBxQSEhQUEhQUFRQUFRQUFBgXFBYVFxQUFBUWFxQUFBQYHCggGBolHBQUITEhJSkrLi4uFx8zODMsNygtLisBCgoKDg0OGxAQGywkHCQsLCwsLC8sLCwsLCwsLCwsLCwsLCw0LCwsLCwsLCwsLCwsLCwsLCwsLCwsLCwsLCwsLP/AABEIALsBDQMBIgACEQEDEQH/xAAcAAABBQEBAQAAAAAAAAAAAAAFAQIDBAYABwj/xABEEAABAwIEAwUFBQcCAwkAAAABAAIRAwQFEiExBkFRE2FxkaEiMkKBsQdScsHwFCMzQ2KS0YKiU7LhFRYkRGODk9Px/8QAGQEAAwEBAQAAAAAAAAAAAAAAAQIDBAAF/8QALBEAAgIBAwMCBAcBAAAAAAAAAAECEQMSITEEIkETMkJRcZEUYYGhsdHwUv/aAAwDAQACEQMRAD8A8manwmBPAWZnooc0J7UjU8BTY6JGtUgCa0KVgU2yiFpqw1qjAVhjVKTHSHU2qZrUlMKYNUWyiQ9jFK0LmNVHEbx9BzXZc1KDnjcd6RRcnS5GbUVbCbGqO6xClSHtvaO6dfJZXFeJHP0pSxvX4j/hC7WwqVTLQT1cTA+bitMOj21ZHSM8+r3rGrZrH8VUBsHu+UfVLT4soE6h4+U/RAqeBsH8S5pNPQGfVWG8Nsf/AA7mm49P0Uzw9MuW/wB/6FWXqH4X7f2aqzxWhV9yo2eh0PkVcyrzjEcErUNXt9n7zdR58lcwTiapRID5fT83Adx5pJ9Fa1YnY0erp6cio21Z4YJcQAOZ0Qi64nt2aAl5/pGnmUWzMuGMLSC1x306ba81TvcFptEy0/2zqBsP7vRQxRh8dmmep+1oz1zxcT/Dpgd7jPoEKucbrP3fH4RCM4hhrWctxI0G2v5QhNeiBsPovQxLD4iYskMr5mPwnGXUs2YOeHRu7bwlFTxJSjZ09I/NV+E7FlZ9RrxmgNgGOpnfuU95g9MTA28P89UMscTn3Lc7F6ujtf3KVbiQ/AzzP5BUauM1j8UeAV6rhjN8sDlvrqh1e2A2VMaw+ETyRzeZBe3xWm4AOJB7/wDKdc3lMfEPlqs2U1N+Fjdon+KlxQWq4sPhaT46JtreF7oIERKFq5hQ9o+CaWKMYuhYZZymk2E3BRp7k1Z0amMKbKUhNhMAiapAmNTwnYqHgKRiY0KRqmx0StUrVG1StU2URLTCstCgpqwwKEiiJmNUzAmMarDAoyZVDswAJOgG6xeOYsaziASGDQDr3lGeKr3KwMG7t/BZIBbujwqvUf6GLq8r9iOb4Katcvdo5xgbDYD5BW7axMKtcN1hbNSbM3pyUeSuGppCfKaVREWgjh+OVqOgeXN5sf7TSPnsp7qjSrg1KAyVAJfS69XU+vggydTeWkEGCNj0U3iV6o7P+fqNHK60y3X8fQ0PBVyRWyEywtc7LOmYQAfVbm4uWh5PZgAgiDM6jQrz7hivFzmgH2XEjWDtO2y1t1jTfdyls6kTPLvH6lYuphc9kb+ll2A/GIa4abtjrG/+UAq+6fAH8/oruI3gOuvTkfmhNa7nQBPig6DkmlyGuB47SrP3B56x6oviNVvaOIbAJMT0Mx9UC4PuWsfULhIIbzy7TzRG+vmE6AgT0B080uaL9RnYWtC/3kiufYy5gYIIb3SeSBXHP080Tu7sGJc4wOYO6EXFwNU+KLOySVFFyRKUi3I8t8nK9hI9p3h+aoohhA1d8kmX2MfD70ECo3J5UZcJiRKxo3MaQkhPcmJgELQntTAU9qdiolCkaFE1SsU2OiUKVijapWFSZRFikFYpKuxWqShIqidqs0wq9MKV7oa49xUWURiseuM9V3clwKy7V/cFQuHS4+JWv4HoCCea9mS0wSR5cO7I5Mv1sH9nTos5ilqGgkDX4v8AK9FrRHyWNxyASprYpe5kHBMVi4GqhcVpizLNbjVy5IUxIM8JvivMTFOoY6wAV6FellSi1wpUpP8AVqNSOncvO+FSP2gTsWPHmFv8TsKPZ5mufmBb7JAOnPlqsWete5twXoMhiLRmgAdd0GundyN42wOfAOm/ukboDcU4TYhsjdGh4Nc1r6pc3M2GabTvGqI8S0Wl1MspFoeAdxrMd/eqXA1DtHVQTA9iTvGjuXyHmrnF2Gii6m4VQ/2oO4AHfr3JJLv/AN8jk9l/vIGvrZo+E7DYCOUx8j6hBLiEbvmue32Moyj2iHHWI+XTRAKgVcJPK9hDSO4BiYmNJ6JiK4PlPaB3iD3qjcDUq6lvRBw2tECnt7h1PYDXqoEQsBLHAuiNhErp8bnY1ctiGrfPdpt4KvTcQZG6lquPd5KGUIpVsgzu92Wv253QKGpcOJ38lEuRUIoV5JPyEQVI1RKRqzs2ImapAVDTKmhTY6J2KWmFXpqzTUZFETtVmkFXCs0lCRWI+tdNptzOOn17kDuuIHulrWhrTp1MInf4f2wAmCNR/wBUMPD9QHcR15KuBYvi5Ey6/HBnqh1PiVqeEbrIHTtoqv8A3ae4Sx9J/cKglMGEV6UzScR/SZ+i3zeqNIxY1plubOviEjRZbGKpJ29VRfdPZoRUb4hUqtyTzKnGEikpRGV2QVXIUj6kqMrRFMzTafAiRKuTkQjw9TDq7WkkAh2o5aStld4cIkVHExtlGu++mix3DZ/8RT/1f8pXoFzUfEgDaDABHzWDqm1P9D0ekXZ+pk7q3Ontb66Dp1Qe7oGTqtBetymdOf1KDXZ3/XeuxSY+WKa3LvClsXdpDgC3LuJ3lXsUt6moc8OidMzvODKbwK8B1QluYAsMdY1j0RO+fBcMg10jnJSZZtZGNiitCMxVo1BppqOoP5IXWpnotFeNykgj4R9AgdxzV8UmyOaComwQmXwJ06qpde8eSu4GRLyQDpzVe7o6yC3WdJ2V7WozU9CKSv4a8AOmVQRHC2SHb/JNP2i4r1bFOsdSow2dAJPdqrF3Qc0mQo7Wuab2vbu0yPz9JXLjYE/duN7M9D9F2TvCK41Xa/2xUDiQJDaeQeZJJQeV0W5IVpJhAFPaUwJ4UGbESMUzSq7VOwqciiJmqemq7SpqZUpFEWqblapqowqwwrPJFUW6ZUGMB3ZEtOrdd4UlMqZ4lpHXTzU47SQ74Z565hjNGkxPenUblzTo5w8HELR4DatqtuKLvvkjujQH0Wev7N1F5Y8aj1HUL2IZVKTg+UeTPG4pTXDCFteSYqPflO8EuPdoUMrH2jHXmruFNbmDgZLPaynnGsidx3KrfVs9Rzti4knlv3Loe5obI7gmQJEpKRWMzOXLlyKAWcNqObVaW7gmPIrZf9vuygZM3+kgHxIJVLhzAwLd1w/Ulp7MfdGxPin4Q1uQzk2AGYHXUbRsVhyThkk68bG7HGUIr89yne3U8gI8UEubklEcRy59MoHifkUHqKmKCQubI62NFwheimXkhpmNyRy5FE7/ABJrtgYHQtOs7oHg9OWv1j2xzj4Sr9elIaTm2dqIdMHTQ7KWSCcmyuObUUineXgOvtbcx00QivVn1UtYmXTynkqhKvjgkRy5b2DvCZaHPJdlcBpIkHTYqLGKwc4w5h8GR+agwOlmLtvd6x5Knde8fHx9UdFzsRTqBC5aLhigCx5LQ4Ex70Efrqs4iWGMORxGYAdBp802VXGhcLqQ7EaMEw2Br8c/VDHBSVXaqJHGmkDLJN7BWlh1WpRD2sJbrLtANN9ShZatDw5dgUnsOUakj906oSCPEAIJdD2juNeYA9EISeppglFaU0WAnAqIVAnCoOqSjTaJmqRhVcVR1TxXHVI0xlJFxhUoKpMuG9VKLpvUKTiyiki/TKsschjLxn3grDL9n3goyhL5FFNfMKUirNuZc2dtT5BCmYhT+8Ey7vmOADajQZ3nr1U4wlqWw7lFx5B+AXOW7PR5ePUkLVYrhrLhkO0cPdcNwVi8Gc0XILyIbmM8p5LZNxSl99vmqdWpLIpR5ol02lwcZcWzGX2CVaLhLS5siHN1G/Pokq1ewrVAWMfyIeJ79Oi3lG9ZUIY1wJcQInzWLvAx184VPcdUIOsRyBnyV8OWWRPWuF9yOXEsdaHy/sVX3lE/+XaD3VHAeSq1azT7rGt+ZJ8yj+LYNQp5TSeTvIkHlohvD9Om64YKoBYZkHbbSVWGSGhzje31JTxzUlF1v+SBi2nCPDlKpS7WsM2aQ1vIAc/FDeLKzC7LTaGtbp7OxWm4WxJjrdg0Zl9kid45rP1WabwqUdrLdPhjHK4y3pEjLD9mt6zc5NPVzAfgB3Hehto1tOmMzGlwGhDy0zGhgo3f12OY5sggiCJ3QC7sGEQM+g0gmIWfp57PV5Zqy4/+fAExOSTIOv8AUChFUeKMYhbjT2iefh4oXWZ37L0cUlRhzY2GOH6WZrgNTnGg393eEVxV7QCIjLDRmpmY6kjnv6IRw3RJD4dEHoCNuis3wqD4pnoSPzUpta6KQi3FMC3JbrBHrzE7FU1dumOkyNeapuC0w4M2WLTL2EHV3gqtwdSp8MJkxG3MwoLjco/EC+xEKL4W8ik7khCI2NQ9mRBI6rsntOwVqKtZQKWq5RFNEXK7ZdwjMaga2SXaQHZZ57qTFLN1N8ODGneM4cfmQqdpVyPa77rgdp9OaNYpd0nlpDqh01hjGAdwGqnO1LY6NOO4DhcuSqgBIXQlS02EmBuuOEhdC4iDHRLGk/ryQOoRcuXLgnQreF0c1Ro0+Zy7d6qKW2kuAboTog+Bo8kdc+26epnzXKR9QhxBymCRsOS41QfhHyXAVWWcIu+yqh4GomPmql7VzvLupJKltCc7cpgyCDI0jx0UrLprLjtHN7UBxJDo17zGkpUu6ykn2V4sit3NBknSD81WadURxu9pVSDTpCn1jmhaeKJznwid9c5cs6TPzTKRUaewo1SFUrdsu4c796zf3hzWwrOI2PKP0Fh7cy5oGhJEHvWpNaq0QWkwN9CsXUR3Rv6aWzKGI6GQeqD1kSvqp5gj5ITUcqYVsLmdBvhc6PiDqfoiN9VJbkgTIPQoTw9XyB2kieh6DmNlevb9jo7uh27tVHJFvIymJr00Cr08iNZlDaiu3lYE6Kg4rViWxlztF7B3EOMRrprEa+KZfUC12sak7EFOwm4yF2gMiIKiu6wc4kNA7hsm31ibaCsUVw2lLDDSTvpOyFFF8Oe0UzOYHqD6Lsrek7Au5g6u3Xn81CVYrv3kmVXKaHAmXkRGbLDKtVgcxoI/E0ehKDIthV81jC1xI1JEMa7fqSQuyXXaLCr3BmZdKVOo0g5wEhoJgk7DvMInCZTvBg7Hr4KaxrZKjXDcFPxCq8BtJ1RtQU5DS0ggA8gYVe1qZXtcWhwaQYOxjkUGrTHxy0zTLt/d5y4kCXbmNT4lDiVNc1sziQIkkx0nkoUIRpDZsik9hzRolTA6Nk4FGiaYq4rly4I0J0pqVEVFixuMjw6Gkt1AcJBPeFBXqZnFxAEmYAga9AupOAcCRIBBI69yW6qBz3OADQTIA2HcguRm7iRpFy6ExM5KCkXLjixau9tv4h9VqatcRz/XNZO3Htt/EPqtLUZI0203WTOlas29PJ0yjeVNpPVCapVy+cZ8FQcqYo0hc07DnDjoa/x/IKe+IIGxncQFVwKnLHGfiP0C680KhJXkZpxusaB9wznAVQq1WKqla8Zjz1Zaw4iTJjToD9VBX3P+I9FJaHfwUL90fiJv2Iar9tT9gnTzgqgr9E/u0MnA2BW2UnpqfUKYnROfJy4JEqIo9SUDDhOyYVyVjrZmxuG2ddjczeze0QC0x59UHxulQa1op6uAiR9Sg/aHqmOcSlUWNKSESSuXJyQq4LoStauYUm2dK5OIHetXw5wDcXMPfNGkfie32nD+hn5mB4pW0h9LMiSlGu2q98wPhW2tWxTpgk+894Dnu8SRp4CAiwthyA8gEjyHaT5xFu87MefBpP5J4sap2pVf/jf/AIX0eKCeKB712tnaT5sdY1RvSqD/ANt3+FA8EbgjxEfVfTf7Oe9R1LEO3aD4gFd6gNJ80SuC+hbzhO2q+/b0ieuQA+Y1Qa6+y+zf7ratP8FQn0eCjrO0ni1N8EEbgyPkiZxp/MeS2+I/ZnRaS2ld+3vkeaYMdZkLPUOCa1W4ZRovY8PDnF5LQGBhhxc0OJ5tI+8HAjnCyUJclcc5QWzM/VvA7kqr3L0O8+yK6b/DrUX/AIs9M/QoHe/Z3iFP+RnHWm9jvSQfRNFRXAs8kpcgfC7xrAQ4xJn9FLXrA6g+oVe6sKtLStTqUz/WxzPqFVQeNXY8czUUqJqjlAlhIqJURnLUWLXZygen06xAIB0KYSurc5taUhFcb7gVNTdqIAy+RQmrGxSUbsjemlKY70iZE5bsRKuXIgJFy5clHHJrguSgSuO5I09oMfr6qQMViwsaleoKdFjnvds1ok+J6DvOiVyKrFW7KRYUa4d4Wubw/umQydajvZYOsH4j3CV6Twr9mlKkBUvIq1Nwwa0meP8AxD6eO63TLcAAAAACAAIAHQAbBK5i0lwZPhngO3tIc4dtWHxvAhp/9Nmw8TJWsFFSsYpWtSAsgFFStoKdjFM1iNAbK7aKkbbq2ymp2U0aFsoi2T22iINpqliGINp6BrieZDC4N5SQDJ3Gg6rgW2ILRUcWLKbSahexpOUFnvOceTcpmfD0TK2OPp6scy4LmF7KbaL6FQaexnL3wwEyPaA1hWcIwhlwGXNd3bOe0OaC0tYwb5Qw6iCNQdZGspedkNxuzCYnd9n2D7mo63pOrnI9+5YAGwKgEZmk5/aMEZgMxGm0wbBaLabMjqdVhcX0Htgugg6B4PtQHOEydIHJE+I8Mq1qWWi5jSOT2AjaBlkGDEjUEEHkvC+KsE7B7xcUezqszVGPoAUZdAIcxo9gnQSRqio1ydqclse7OtFA+zXjmE8V4tbhpp3FO8YGtzUqur26DNDnEPPPUuPgtlgP2vWlV3Z3lOpZ1djnBdTn8YAI/wBTQO9NQttGqqWUiCJHQ6oNe8KWtX+JbUHHqaTQfMCVrbapTqsD6T2VGO1a5jg5pHc4aFI+ghQdR5tefZrYO/kFh/oqPb6THogN79k1uZ7OtWZ0zBjwPQH1Xr1S3VWpbrtw7M8MvPssrt/h1qT/AMQdTPpmQK74Hvqf8nMOrHtd6TPovoWrbKnVtkdbDSPm+4wuvT9+jVb+Km4DzhVQvf8AiDEqVnT7SsSATlaAJc50EwB8t147xVin7VU7QdI2IgToP+qZTs7RtaAS5LlKQp7EaECVcuXAHpFPb0A4OMgZY05mZ25aR6qQUo2j+5s+UpHKi0YWRMo9U+Y2UhpO6E/IpRQd0PkVNts0xio8BrhThV94S5z20qLXQ+o7mdy2m34nbdwkdwPr2A2dlZMyUDTbMZnlwL6kc3ujXw2HILybh/HKluw0+zztzFwBABDiAHGSx3IDRE3cXVP+A35x+TAkbdglBs9XOLUR/MZ8nJDjNH748pXkb+L6g/lUh45vrIULuMquwbQ86n/2Lu4T0j2NuM0fvj1U9PFKJ/mM84XijuMase7QJ6fvD5/vVLR40raTRpkbS0lgJ6DMHI9wrxnuVK4a7ZzT4EK3TK8Qt+MWH36Tmnq1zan/ADZUbseLqWkVnMPR2dv0BYPmV2pgeFnrrHKdi88seKHu9yoKn4Syt5imTCL2vFLtiGk8wQWkeSOsm8bNReg7EOyZSXFpaCTybqQepQJuEF8Gzc6k0sIzy5rSXZZd2OjKhMfEBBJg7hU7jGq1UdrHZUWSdsxqub8IA+GY1/8AxQ2n2ggQKjY7yMv0J+iW02dpaWxoMAwMUxSq5XUazWllYSHtqT70u3c3M0OaTtJECSFoKFBrBDGtaCSSGgAEkyTA5kklZ6x4voVPijwId6DX0Rm3xGm/3XtPdMH+06qsWvBOSl5Lir39hTrsLKrGvaeThPl0KmDkuZMIebY99l496zqQRqKdQ7dzKg1b3A6LA43h1WkezvaEjl2jfVlYfUwvofMorqgyo0tqNa9p3DgCPIoUOp/M8AwzARb2r7i0uatCrVeWU6favYyWxuWEZjrOuYa7aIzh32lXFsKbL5lUEANfVLWVqLyPj/dhr6c+L/wrX4/9nrH03Ntn9mC7OKb/AGqYdzLTu2V5timFXtlpVpuDOsdpTI7iNR4CUn1KbPg9bwLiihdszU3NI0ktcHsG27hDmb7VGsPcitRi+e8Lt6NS4Y6kalpWzfxaB0ES53sjuB0581fwH7SLu2unse5txbvc6oKYdLmh7s2W3cdS72tKZkaQITJbitUe11aaG4jWZSYXvMNHmT0HerlTEKfZCrm9gtDgSCCQ4SBl3nXbedF5RxNxX273Zdm6MGhAPXTc/odV1BQE47vhdVAXbtkNEmGtOsR94wJPd3LE16gBjfrror+LX+paDLviPTuHeg6Kj8x9bWyY81u4R8/qmJS1NlMkLJvycuSJUwg+UiVIgE7z807O77zvMpqVcccS7qfMqPKp2nRJC6zqIcq5PcEiItDUoKVcidQoqnqfMqRt44c58e7wURC6EGkMpSXDCFK6Y+A/QjY7jwncI5hOM1bRxrU2Nr6QW1jWeGACcwYyo0EDaTMaLJKxZ13BwAJgpHCuCqy6tpfc0Y42uakB5zOnR4L8wbzZAMFndE96SlxLWH8Sk147wAfMQmW/PxJQS6v6mYjNoCRsP8Ka7nsikoKCuTZraGP0Xe/RqsPUajyRW0xtkfu7p7O6oDHkdF5s2+qfePoimG1i8e0Z0PIDkei6UGgY5Qnsr/Y9RsuJbpkdnWpvHc4t9GkN80XofaDcs/iUnHvAbUH+wD1K8gqUwHGNNeWh267pr8Rq03Qyo4Dxn6pFIpLp/oe4W32oUjo9sHn7zfSHI3Z8c2tT44PyP+0HN/tXjWF3j6gHaEOnq1p/JXb/AA6kGyGwe4kegKZtp0ZvTiz2ynjVF21VngXBp/tdBU7qzXAjRwO+zgfHkvmqhfVGOIa9zQDsHEIth+L1s4Gc+MNn+6JRcmgemvB6pi/BVpWdnY00agMh1PTX8P5CF55jX2aPoOFanWpuawh0OJY50H3GkN0J206rQ1cRrMYC2rU+b3H6lAsYxSq+m4vqOJaGxPLNnn6AefUoKW42lpDeKscLrVrWHsAGNFJgIIYAAHZiRqIBbPyHxFeZ1MQqE+/PeAAO+NPVE+KzENBMHfnsJ5oA1XqlQids4pdBySLigMxC496anOTUyJy5FXLly4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xQSEhQUEhQUFRQUFRQUFBgXFBYVFxQUFBUWFxQUFBQYHCggGBolHBQUITEhJSkrLi4uFx8zODMsNygtLisBCgoKDg0OGxAQGywkHCQsLCwsLC8sLCwsLCwsLCwsLCwsLCw0LCwsLCwsLCwsLCwsLCwsLCwsLCwsLCwsLCwsLP/AABEIALsBDQMBIgACEQEDEQH/xAAcAAABBQEBAQAAAAAAAAAAAAAFAQIDBAYABwj/xABEEAABAwIEAwUFBQcCAwkAAAABAAIRAwQFEiExBkFRE2FxkaEiMkKBsQdScsHwFCMzQ2KS0YKiU7LhFRYkRGODk9Px/8QAGQEAAwEBAQAAAAAAAAAAAAAAAQIDBAAF/8QALBEAAgIBAwMCBAcBAAAAAAAAAAECEQMSITEEIkETMkJRcZEUYYGhsdHwUv/aAAwDAQACEQMRAD8A8manwmBPAWZnooc0J7UjU8BTY6JGtUgCa0KVgU2yiFpqw1qjAVhjVKTHSHU2qZrUlMKYNUWyiQ9jFK0LmNVHEbx9BzXZc1KDnjcd6RRcnS5GbUVbCbGqO6xClSHtvaO6dfJZXFeJHP0pSxvX4j/hC7WwqVTLQT1cTA+bitMOj21ZHSM8+r3rGrZrH8VUBsHu+UfVLT4soE6h4+U/RAqeBsH8S5pNPQGfVWG8Nsf/AA7mm49P0Uzw9MuW/wB/6FWXqH4X7f2aqzxWhV9yo2eh0PkVcyrzjEcErUNXt9n7zdR58lcwTiapRID5fT83Adx5pJ9Fa1YnY0erp6cio21Z4YJcQAOZ0Qi64nt2aAl5/pGnmUWzMuGMLSC1x306ba81TvcFptEy0/2zqBsP7vRQxRh8dmmep+1oz1zxcT/Dpgd7jPoEKucbrP3fH4RCM4hhrWctxI0G2v5QhNeiBsPovQxLD4iYskMr5mPwnGXUs2YOeHRu7bwlFTxJSjZ09I/NV+E7FlZ9RrxmgNgGOpnfuU95g9MTA28P89UMscTn3Lc7F6ujtf3KVbiQ/AzzP5BUauM1j8UeAV6rhjN8sDlvrqh1e2A2VMaw+ETyRzeZBe3xWm4AOJB7/wDKdc3lMfEPlqs2U1N+Fjdon+KlxQWq4sPhaT46JtreF7oIERKFq5hQ9o+CaWKMYuhYZZymk2E3BRp7k1Z0amMKbKUhNhMAiapAmNTwnYqHgKRiY0KRqmx0StUrVG1StU2URLTCstCgpqwwKEiiJmNUzAmMarDAoyZVDswAJOgG6xeOYsaziASGDQDr3lGeKr3KwMG7t/BZIBbujwqvUf6GLq8r9iOb4Katcvdo5xgbDYD5BW7axMKtcN1hbNSbM3pyUeSuGppCfKaVREWgjh+OVqOgeXN5sf7TSPnsp7qjSrg1KAyVAJfS69XU+vggydTeWkEGCNj0U3iV6o7P+fqNHK60y3X8fQ0PBVyRWyEywtc7LOmYQAfVbm4uWh5PZgAgiDM6jQrz7hivFzmgH2XEjWDtO2y1t1jTfdyls6kTPLvH6lYuphc9kb+ll2A/GIa4abtjrG/+UAq+6fAH8/oruI3gOuvTkfmhNa7nQBPig6DkmlyGuB47SrP3B56x6oviNVvaOIbAJMT0Mx9UC4PuWsfULhIIbzy7TzRG+vmE6AgT0B080uaL9RnYWtC/3kiufYy5gYIIb3SeSBXHP080Tu7sGJc4wOYO6EXFwNU+KLOySVFFyRKUi3I8t8nK9hI9p3h+aoohhA1d8kmX2MfD70ECo3J5UZcJiRKxo3MaQkhPcmJgELQntTAU9qdiolCkaFE1SsU2OiUKVijapWFSZRFikFYpKuxWqShIqidqs0wq9MKV7oa49xUWURiseuM9V3clwKy7V/cFQuHS4+JWv4HoCCea9mS0wSR5cO7I5Mv1sH9nTos5ilqGgkDX4v8AK9FrRHyWNxyASprYpe5kHBMVi4GqhcVpizLNbjVy5IUxIM8JvivMTFOoY6wAV6FellSi1wpUpP8AVqNSOncvO+FSP2gTsWPHmFv8TsKPZ5mufmBb7JAOnPlqsWete5twXoMhiLRmgAdd0GundyN42wOfAOm/ukboDcU4TYhsjdGh4Nc1r6pc3M2GabTvGqI8S0Wl1MspFoeAdxrMd/eqXA1DtHVQTA9iTvGjuXyHmrnF2Gii6m4VQ/2oO4AHfr3JJLv/AN8jk9l/vIGvrZo+E7DYCOUx8j6hBLiEbvmue32Moyj2iHHWI+XTRAKgVcJPK9hDSO4BiYmNJ6JiK4PlPaB3iD3qjcDUq6lvRBw2tECnt7h1PYDXqoEQsBLHAuiNhErp8bnY1ctiGrfPdpt4KvTcQZG6lquPd5KGUIpVsgzu92Wv253QKGpcOJ38lEuRUIoV5JPyEQVI1RKRqzs2ImapAVDTKmhTY6J2KWmFXpqzTUZFETtVmkFXCs0lCRWI+tdNptzOOn17kDuuIHulrWhrTp1MInf4f2wAmCNR/wBUMPD9QHcR15KuBYvi5Ey6/HBnqh1PiVqeEbrIHTtoqv8A3ae4Sx9J/cKglMGEV6UzScR/SZ+i3zeqNIxY1plubOviEjRZbGKpJ29VRfdPZoRUb4hUqtyTzKnGEikpRGV2QVXIUj6kqMrRFMzTafAiRKuTkQjw9TDq7WkkAh2o5aStld4cIkVHExtlGu++mix3DZ/8RT/1f8pXoFzUfEgDaDABHzWDqm1P9D0ekXZ+pk7q3Ontb66Dp1Qe7oGTqtBetymdOf1KDXZ3/XeuxSY+WKa3LvClsXdpDgC3LuJ3lXsUt6moc8OidMzvODKbwK8B1QluYAsMdY1j0RO+fBcMg10jnJSZZtZGNiitCMxVo1BppqOoP5IXWpnotFeNykgj4R9AgdxzV8UmyOaComwQmXwJ06qpde8eSu4GRLyQDpzVe7o6yC3WdJ2V7WozU9CKSv4a8AOmVQRHC2SHb/JNP2i4r1bFOsdSow2dAJPdqrF3Qc0mQo7Wuab2vbu0yPz9JXLjYE/duN7M9D9F2TvCK41Xa/2xUDiQJDaeQeZJJQeV0W5IVpJhAFPaUwJ4UGbESMUzSq7VOwqciiJmqemq7SpqZUpFEWqblapqowqwwrPJFUW6ZUGMB3ZEtOrdd4UlMqZ4lpHXTzU47SQ74Z565hjNGkxPenUblzTo5w8HELR4DatqtuKLvvkjujQH0Wev7N1F5Y8aj1HUL2IZVKTg+UeTPG4pTXDCFteSYqPflO8EuPdoUMrH2jHXmruFNbmDgZLPaynnGsidx3KrfVs9Rzti4knlv3Loe5obI7gmQJEpKRWMzOXLlyKAWcNqObVaW7gmPIrZf9vuygZM3+kgHxIJVLhzAwLd1w/Ulp7MfdGxPin4Q1uQzk2AGYHXUbRsVhyThkk68bG7HGUIr89yne3U8gI8UEubklEcRy59MoHifkUHqKmKCQubI62NFwheimXkhpmNyRy5FE7/ABJrtgYHQtOs7oHg9OWv1j2xzj4Sr9elIaTm2dqIdMHTQ7KWSCcmyuObUUineXgOvtbcx00QivVn1UtYmXTynkqhKvjgkRy5b2DvCZaHPJdlcBpIkHTYqLGKwc4w5h8GR+agwOlmLtvd6x5Knde8fHx9UdFzsRTqBC5aLhigCx5LQ4Ex70Efrqs4iWGMORxGYAdBp802VXGhcLqQ7EaMEw2Br8c/VDHBSVXaqJHGmkDLJN7BWlh1WpRD2sJbrLtANN9ShZatDw5dgUnsOUakj906oSCPEAIJdD2juNeYA9EISeppglFaU0WAnAqIVAnCoOqSjTaJmqRhVcVR1TxXHVI0xlJFxhUoKpMuG9VKLpvUKTiyiki/TKsschjLxn3grDL9n3goyhL5FFNfMKUirNuZc2dtT5BCmYhT+8Ey7vmOADajQZ3nr1U4wlqWw7lFx5B+AXOW7PR5ePUkLVYrhrLhkO0cPdcNwVi8Gc0XILyIbmM8p5LZNxSl99vmqdWpLIpR5ol02lwcZcWzGX2CVaLhLS5siHN1G/Pokq1ewrVAWMfyIeJ79Oi3lG9ZUIY1wJcQInzWLvAx184VPcdUIOsRyBnyV8OWWRPWuF9yOXEsdaHy/sVX3lE/+XaD3VHAeSq1azT7rGt+ZJ8yj+LYNQp5TSeTvIkHlohvD9Om64YKoBYZkHbbSVWGSGhzje31JTxzUlF1v+SBi2nCPDlKpS7WsM2aQ1vIAc/FDeLKzC7LTaGtbp7OxWm4WxJjrdg0Zl9kid45rP1WabwqUdrLdPhjHK4y3pEjLD9mt6zc5NPVzAfgB3Hehto1tOmMzGlwGhDy0zGhgo3f12OY5sggiCJ3QC7sGEQM+g0gmIWfp57PV5Zqy4/+fAExOSTIOv8AUChFUeKMYhbjT2iefh4oXWZ37L0cUlRhzY2GOH6WZrgNTnGg393eEVxV7QCIjLDRmpmY6kjnv6IRw3RJD4dEHoCNuis3wqD4pnoSPzUpta6KQi3FMC3JbrBHrzE7FU1dumOkyNeapuC0w4M2WLTL2EHV3gqtwdSp8MJkxG3MwoLjco/EC+xEKL4W8ik7khCI2NQ9mRBI6rsntOwVqKtZQKWq5RFNEXK7ZdwjMaga2SXaQHZZ57qTFLN1N8ODGneM4cfmQqdpVyPa77rgdp9OaNYpd0nlpDqh01hjGAdwGqnO1LY6NOO4DhcuSqgBIXQlS02EmBuuOEhdC4iDHRLGk/ryQOoRcuXLgnQreF0c1Ro0+Zy7d6qKW2kuAboTog+Bo8kdc+26epnzXKR9QhxBymCRsOS41QfhHyXAVWWcIu+yqh4GomPmql7VzvLupJKltCc7cpgyCDI0jx0UrLprLjtHN7UBxJDo17zGkpUu6ykn2V4sit3NBknSD81WadURxu9pVSDTpCn1jmhaeKJznwid9c5cs6TPzTKRUaewo1SFUrdsu4c796zf3hzWwrOI2PKP0Fh7cy5oGhJEHvWpNaq0QWkwN9CsXUR3Rv6aWzKGI6GQeqD1kSvqp5gj5ITUcqYVsLmdBvhc6PiDqfoiN9VJbkgTIPQoTw9XyB2kieh6DmNlevb9jo7uh27tVHJFvIymJr00Cr08iNZlDaiu3lYE6Kg4rViWxlztF7B3EOMRrprEa+KZfUC12sak7EFOwm4yF2gMiIKiu6wc4kNA7hsm31ibaCsUVw2lLDDSTvpOyFFF8Oe0UzOYHqD6Lsrek7Au5g6u3Xn81CVYrv3kmVXKaHAmXkRGbLDKtVgcxoI/E0ehKDIthV81jC1xI1JEMa7fqSQuyXXaLCr3BmZdKVOo0g5wEhoJgk7DvMInCZTvBg7Hr4KaxrZKjXDcFPxCq8BtJ1RtQU5DS0ggA8gYVe1qZXtcWhwaQYOxjkUGrTHxy0zTLt/d5y4kCXbmNT4lDiVNc1sziQIkkx0nkoUIRpDZsik9hzRolTA6Nk4FGiaYq4rly4I0J0pqVEVFixuMjw6Gkt1AcJBPeFBXqZnFxAEmYAga9AupOAcCRIBBI69yW6qBz3OADQTIA2HcguRm7iRpFy6ExM5KCkXLjixau9tv4h9VqatcRz/XNZO3Htt/EPqtLUZI0203WTOlas29PJ0yjeVNpPVCapVy+cZ8FQcqYo0hc07DnDjoa/x/IKe+IIGxncQFVwKnLHGfiP0C680KhJXkZpxusaB9wznAVQq1WKqla8Zjz1Zaw4iTJjToD9VBX3P+I9FJaHfwUL90fiJv2Iar9tT9gnTzgqgr9E/u0MnA2BW2UnpqfUKYnROfJy4JEqIo9SUDDhOyYVyVjrZmxuG2ddjczeze0QC0x59UHxulQa1op6uAiR9Sg/aHqmOcSlUWNKSESSuXJyQq4LoStauYUm2dK5OIHetXw5wDcXMPfNGkfie32nD+hn5mB4pW0h9LMiSlGu2q98wPhW2tWxTpgk+894Dnu8SRp4CAiwthyA8gEjyHaT5xFu87MefBpP5J4sap2pVf/jf/AIX0eKCeKB712tnaT5sdY1RvSqD/ANt3+FA8EbgjxEfVfTf7Oe9R1LEO3aD4gFd6gNJ80SuC+hbzhO2q+/b0ieuQA+Y1Qa6+y+zf7ratP8FQn0eCjrO0ni1N8EEbgyPkiZxp/MeS2+I/ZnRaS2ld+3vkeaYMdZkLPUOCa1W4ZRovY8PDnF5LQGBhhxc0OJ5tI+8HAjnCyUJclcc5QWzM/VvA7kqr3L0O8+yK6b/DrUX/AIs9M/QoHe/Z3iFP+RnHWm9jvSQfRNFRXAs8kpcgfC7xrAQ4xJn9FLXrA6g+oVe6sKtLStTqUz/WxzPqFVQeNXY8czUUqJqjlAlhIqJURnLUWLXZygen06xAIB0KYSurc5taUhFcb7gVNTdqIAy+RQmrGxSUbsjemlKY70iZE5bsRKuXIgJFy5clHHJrguSgSuO5I09oMfr6qQMViwsaleoKdFjnvds1ok+J6DvOiVyKrFW7KRYUa4d4Wubw/umQydajvZYOsH4j3CV6Twr9mlKkBUvIq1Nwwa0meP8AxD6eO63TLcAAAAACAAIAHQAbBK5i0lwZPhngO3tIc4dtWHxvAhp/9Nmw8TJWsFFSsYpWtSAsgFFStoKdjFM1iNAbK7aKkbbq2ymp2U0aFsoi2T22iINpqliGINp6BrieZDC4N5SQDJ3Gg6rgW2ILRUcWLKbSahexpOUFnvOceTcpmfD0TK2OPp6scy4LmF7KbaL6FQaexnL3wwEyPaA1hWcIwhlwGXNd3bOe0OaC0tYwb5Qw6iCNQdZGspedkNxuzCYnd9n2D7mo63pOrnI9+5YAGwKgEZmk5/aMEZgMxGm0wbBaLabMjqdVhcX0Htgugg6B4PtQHOEydIHJE+I8Mq1qWWi5jSOT2AjaBlkGDEjUEEHkvC+KsE7B7xcUezqszVGPoAUZdAIcxo9gnQSRqio1ydqclse7OtFA+zXjmE8V4tbhpp3FO8YGtzUqur26DNDnEPPPUuPgtlgP2vWlV3Z3lOpZ1djnBdTn8YAI/wBTQO9NQttGqqWUiCJHQ6oNe8KWtX+JbUHHqaTQfMCVrbapTqsD6T2VGO1a5jg5pHc4aFI+ghQdR5tefZrYO/kFh/oqPb6THogN79k1uZ7OtWZ0zBjwPQH1Xr1S3VWpbrtw7M8MvPssrt/h1qT/AMQdTPpmQK74Hvqf8nMOrHtd6TPovoWrbKnVtkdbDSPm+4wuvT9+jVb+Km4DzhVQvf8AiDEqVnT7SsSATlaAJc50EwB8t147xVin7VU7QdI2IgToP+qZTs7RtaAS5LlKQp7EaECVcuXAHpFPb0A4OMgZY05mZ25aR6qQUo2j+5s+UpHKi0YWRMo9U+Y2UhpO6E/IpRQd0PkVNts0xio8BrhThV94S5z20qLXQ+o7mdy2m34nbdwkdwPr2A2dlZMyUDTbMZnlwL6kc3ujXw2HILybh/HKluw0+zztzFwBABDiAHGSx3IDRE3cXVP+A35x+TAkbdglBs9XOLUR/MZ8nJDjNH748pXkb+L6g/lUh45vrIULuMquwbQ86n/2Lu4T0j2NuM0fvj1U9PFKJ/mM84XijuMase7QJ6fvD5/vVLR40raTRpkbS0lgJ6DMHI9wrxnuVK4a7ZzT4EK3TK8Qt+MWH36Tmnq1zan/ADZUbseLqWkVnMPR2dv0BYPmV2pgeFnrrHKdi88seKHu9yoKn4Syt5imTCL2vFLtiGk8wQWkeSOsm8bNReg7EOyZSXFpaCTybqQepQJuEF8Gzc6k0sIzy5rSXZZd2OjKhMfEBBJg7hU7jGq1UdrHZUWSdsxqub8IA+GY1/8AxQ2n2ggQKjY7yMv0J+iW02dpaWxoMAwMUxSq5XUazWllYSHtqT70u3c3M0OaTtJECSFoKFBrBDGtaCSSGgAEkyTA5kklZ6x4voVPijwId6DX0Rm3xGm/3XtPdMH+06qsWvBOSl5Lir39hTrsLKrGvaeThPl0KmDkuZMIebY99l496zqQRqKdQ7dzKg1b3A6LA43h1WkezvaEjl2jfVlYfUwvofMorqgyo0tqNa9p3DgCPIoUOp/M8AwzARb2r7i0uatCrVeWU6favYyWxuWEZjrOuYa7aIzh32lXFsKbL5lUEANfVLWVqLyPj/dhr6c+L/wrX4/9nrH03Ntn9mC7OKb/AGqYdzLTu2V5timFXtlpVpuDOsdpTI7iNR4CUn1KbPg9bwLiihdszU3NI0ktcHsG27hDmb7VGsPcitRi+e8Lt6NS4Y6kalpWzfxaB0ES53sjuB0581fwH7SLu2unse5txbvc6oKYdLmh7s2W3cdS72tKZkaQITJbitUe11aaG4jWZSYXvMNHmT0HerlTEKfZCrm9gtDgSCCQ4SBl3nXbedF5RxNxX273Zdm6MGhAPXTc/odV1BQE47vhdVAXbtkNEmGtOsR94wJPd3LE16gBjfrror+LX+paDLviPTuHeg6Kj8x9bWyY81u4R8/qmJS1NlMkLJvycuSJUwg+UiVIgE7z807O77zvMpqVcccS7qfMqPKp2nRJC6zqIcq5PcEiItDUoKVcidQoqnqfMqRt44c58e7wURC6EGkMpSXDCFK6Y+A/QjY7jwncI5hOM1bRxrU2Nr6QW1jWeGACcwYyo0EDaTMaLJKxZ13BwAJgpHCuCqy6tpfc0Y42uakB5zOnR4L8wbzZAMFndE96SlxLWH8Sk147wAfMQmW/PxJQS6v6mYjNoCRsP8Ka7nsikoKCuTZraGP0Xe/RqsPUajyRW0xtkfu7p7O6oDHkdF5s2+qfePoimG1i8e0Z0PIDkei6UGgY5Qnsr/Y9RsuJbpkdnWpvHc4t9GkN80XofaDcs/iUnHvAbUH+wD1K8gqUwHGNNeWh267pr8Rq03Qyo4Dxn6pFIpLp/oe4W32oUjo9sHn7zfSHI3Z8c2tT44PyP+0HN/tXjWF3j6gHaEOnq1p/JXb/AA6kGyGwe4kegKZtp0ZvTiz2ynjVF21VngXBp/tdBU7qzXAjRwO+zgfHkvmqhfVGOIa9zQDsHEIth+L1s4Gc+MNn+6JRcmgemvB6pi/BVpWdnY00agMh1PTX8P5CF55jX2aPoOFanWpuawh0OJY50H3GkN0J206rQ1cRrMYC2rU+b3H6lAsYxSq+m4vqOJaGxPLNnn6AefUoKW42lpDeKscLrVrWHsAGNFJgIIYAAHZiRqIBbPyHxFeZ1MQqE+/PeAAO+NPVE+KzENBMHfnsJ5oA1XqlQids4pdBySLigMxC496anOTUyJy5FXLly4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images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352800"/>
            <a:ext cx="3899309" cy="2920718"/>
          </a:xfrm>
          <a:prstGeom prst="rect">
            <a:avLst/>
          </a:prstGeom>
          <a:ln w="6350">
            <a:solidFill>
              <a:schemeClr val="bg1"/>
            </a:solidFill>
          </a:ln>
        </p:spPr>
      </p:pic>
      <p:pic>
        <p:nvPicPr>
          <p:cNvPr id="9" name="Рисунок 8" descr="kuzz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3962400"/>
            <a:ext cx="4003930" cy="2175510"/>
          </a:xfrm>
          <a:prstGeom prst="rect">
            <a:avLst/>
          </a:prstGeom>
          <a:ln w="63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Идея создания проекта – празднование 310-летия города Кронштадта</a:t>
            </a:r>
            <a:endParaRPr lang="ru-RU" sz="3600" dirty="0"/>
          </a:p>
        </p:txBody>
      </p:sp>
      <p:pic>
        <p:nvPicPr>
          <p:cNvPr id="10" name="Рисунок 9" descr="1704_petr-i-kronshtad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457200"/>
            <a:ext cx="7062788" cy="4304360"/>
          </a:xfrm>
          <a:prstGeom prst="rect">
            <a:avLst/>
          </a:prstGeom>
          <a:ln w="3175">
            <a:solidFill>
              <a:schemeClr val="tx1">
                <a:lumMod val="95000"/>
                <a:alpha val="82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24000" y="533400"/>
            <a:ext cx="6868932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Дитя Петра в бетоне и граните,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Ты стал на век купелью кораблей.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Здесь - Родина  </a:t>
            </a:r>
            <a:r>
              <a:rPr lang="ru-RU" sz="2800" b="1" dirty="0" smtClean="0">
                <a:solidFill>
                  <a:schemeClr val="tx2"/>
                </a:solidFill>
              </a:rPr>
              <a:t>талантов  и открытий.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И тихий порт туманов и дождей.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(Александр </a:t>
            </a:r>
            <a:r>
              <a:rPr lang="ru-RU" b="1" dirty="0" smtClean="0">
                <a:solidFill>
                  <a:schemeClr val="tx2"/>
                </a:solidFill>
              </a:rPr>
              <a:t>Красильников, </a:t>
            </a:r>
            <a:r>
              <a:rPr lang="ru-RU" b="1" dirty="0" smtClean="0">
                <a:solidFill>
                  <a:schemeClr val="tx2"/>
                </a:solidFill>
              </a:rPr>
              <a:t>КМКК)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6" name="Рисунок 5" descr="0_51988_cd538bdf_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4343400"/>
            <a:ext cx="3048000" cy="2029967"/>
          </a:xfrm>
          <a:prstGeom prst="rect">
            <a:avLst/>
          </a:prstGeom>
          <a:ln>
            <a:solidFill>
              <a:schemeClr val="bg1">
                <a:alpha val="88000"/>
              </a:schemeClr>
            </a:solidFill>
          </a:ln>
        </p:spPr>
      </p:pic>
      <p:pic>
        <p:nvPicPr>
          <p:cNvPr id="7" name="Рисунок 6" descr="60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2438400"/>
            <a:ext cx="2590800" cy="1731518"/>
          </a:xfrm>
          <a:prstGeom prst="rect">
            <a:avLst/>
          </a:prstGeom>
          <a:ln w="6350" cmpd="sng">
            <a:solidFill>
              <a:schemeClr val="bg1">
                <a:alpha val="94000"/>
              </a:schemeClr>
            </a:solidFill>
          </a:ln>
        </p:spPr>
      </p:pic>
      <p:pic>
        <p:nvPicPr>
          <p:cNvPr id="9" name="Рисунок 8" descr="15022486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2895600"/>
            <a:ext cx="4870173" cy="2971800"/>
          </a:xfrm>
          <a:prstGeom prst="rect">
            <a:avLst/>
          </a:prstGeom>
          <a:ln w="9525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468344" y="152400"/>
            <a:ext cx="7989856" cy="12954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  <a:latin typeface="+mn-lt"/>
              </a:rPr>
              <a:t>Большие </a:t>
            </a:r>
            <a:r>
              <a:rPr lang="ru-RU" b="1" dirty="0" smtClean="0">
                <a:solidFill>
                  <a:schemeClr val="tx2"/>
                </a:solidFill>
                <a:latin typeface="+mn-lt"/>
              </a:rPr>
              <a:t>сердца маленького Кронштадта</a:t>
            </a:r>
            <a:endParaRPr lang="ru-RU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026" name="AutoShape 2" descr="data:image/jpeg;base64,/9j/4AAQSkZJRgABAQAAAQABAAD/2wCEAAkGBwgHBgkIBwgKCgkLDRYPDQwMDRsUFRAWIB0iIiAdHx8kKDQsJCYxJx8fLT0tMTU3Ojo6Iys/RD84QzQ5OjcBCgoKDQwNGg8PGjclHyU3Nzc3Nzc3Nzc3Nzc3Nzc3Nzc3Nzc3Nzc3Nzc3Nzc3Nzc3Nzc3Nzc3Nzc3Nzc3Nzc3N//AABEIAHMAcwMBIgACEQEDEQH/xAAbAAABBQEBAAAAAAAAAAAAAAADAAIEBQYBB//EADgQAAIBAwMCAwYEBAYDAAAAAAECAwAEERIhMQVBE1FhBiIycZGxFEKBoSRSkuEjM2KC0fAHFRb/xAAZAQACAwEAAAAAAAAAAAAAAAACAwABBAX/xAAgEQACAgMBAAIDAAAAAAAAAAAAAQIRAxIhMRNBBCJR/9oADAMBAAIRAxEAPwDy1OBRH+CmcHFO5xirYtHZvgB9cV0DJrkitgjnVRYox8PlVWG+gZNicDjvTHUaqPozO6jtVnb+z15dRjwoHZm3wqk7elU5qPoUYOXhRmRVIB3oRuPfxxXo3Sf/ABvceIJep+Gu2Qitk59ayvtP7O3PR5SJY1Kg+6w5xQrPCUtUw3gmo7MBaFJItucUWOGRyAqnf0qN0QGaQxpnJ5rVR2nhjAWra6A2kiBa2BDK7gFuR6VYIFUEDnvUhI+NqY8ZB3UinwVIyzbbAs4HG1NmJ0E5OmnumkDHOaY6ErjNHYKRlOqr/Hy5Pl9hXKldSi/jZNvL7ClSqHohadyd6Ki8bU8KM+nnXYwW2VcmgbGKP9HaQdyK6Rg/M1LgtG06n5IOkUFgC2AeNh86AtNPiCWdkHtrm7JOpHC4G+3r9f2r0YX15Y9JgNhFLgRA6okViT/uz5cCvPLW9l6eblHTXb3MQ1FeYznAY+e9em+yfUY36UqyMGAHHNZs1+vw2fjqL4vTvRL/AKvLaXFz1dleKBTKuUCswAJI254rJdc65ddSA/F2iRrImqMaT8J754rb33VYFtJxeI0UPgkIVQkFSMb44PpWRN1APZ2CeREkkVSg/wBPbNJh7dD5R5Vmb9mLUG9unC8HAONq1skQGB9aqfZSNhbSysuBJJkbVe6QxOTXRi76c1ojLEBxQ5YyTjA+dThEDw/1p+hBGA25pq6JlGillh23xQxGDtq/araeJMe7VeY/fPvZpngvXhRX9spu3Py+wpVaXFuxmYn0+1KrpFmW1KwxggA7Y71JtzEPDHcMDmq84zuKPEE7qKz0W2yxMgESNrXIJJGaqJi2sDO+dZxUiQIY/gXOccUXpnTWuzJI6t4Y+EA41H59hQylGKth4oOT4TY4VkMcTtmWSHSyYO687EcHb71L9luowWV1PazTFGyUGTscHb9ao+p3kHSerlYJZ5ykJjkSR9gTwNtyME/Xmqs+HMYngKxhiAV1fCd/2pMcey74x27hPnp69e2cj2yy20reFoGovct/zWG65eRRIttE5Y58871SXN31OwjMUryeHxudjUONwk0MtwxwXBIPOnNTFgp23Y/N+RJrWqPR7K3e0toolBwB58mpcLMDk7/rVYl9FLGGRzkjOM0N7zGV3xWqKoxymXDzyBjhU/rrolkx7yD+r+1URvB+UhfrXR1BlGTLuPyijuhLZfGQgcY+dAkfIJyAflVNJ1PUMBgc+ZoYvtQIwo223o9kB0uGGo51UqqVvHAA1j6UqmyCtmRd99qsukWhvrlYtYRSRljVSc5II/WtF7Msghl8QAgnuPT+9ZM0nGFofiipzpk//wBVDG2FhkbGf805+2KF1+e6s7KVLNVZlUZdSBoB7geYqxPhKRoLKDsArkVWdenS3sZTCNIC+8PU+dc6EnOa26dCUVCD14YFnLszMSzE5LE7mj2VwkE+uWFZl0kaW7ZHP6VGrorrUc00XTVvb6Lwnxcwuh1IxBKgbDGTmoktj41mbtpSJiwBUjschf3Uio9jcJFDOrEozL7jqNwcjvWotZuiXHTpLqZJ3/CojXCtMkTF2DAiL+YLzxnYb0qVx8HKW6psznR70wyiN2OhvhFaAzlxlDkVjg2jSe4rSiZGiViW94nGgdqN8dikrVEh5m7SHfy2qK9zKuc4ahv4TcTOPQp/eheGc+46n57UaaFaNEgXBI94Cks5U4B55qKwcdj+lcV8c5/UUXCqLMTjHNKoYlXAyP2rtXRBjoPKmnqc9jGEiVCrHJDCinJ7moHUkOhW3wKRSlxmh3HqLQe1A0IGszqBy2l+fltVb1PrM9+rR+GI42IJHOcVWA04g+dSOKEXaRTyzfGwZFcNPFc00wCxobHFWVndx20Z3DGUf4iumQMZx96rtIFHjgklRWRfdzpz2z/01GrLOXUyzy61jWMY+FeM1YdGnbDxk5CjIycYqrkRo3KsMEc1P6Np/EFG/MpxVPwi9LNyrZ5HyINCKBuD9QRUk2zM2FU7nalJaTREh0ZcfzDFLUkNcb+iMEYPgZIxznvTyhJ+E/IijtqWHSV2JzkjmgJIy/kbHoaJMHVBRApGTGv1rlPF7gYyR80pVdsrVAQrEgDjtQeoRusDFlGnHNSkL40kEetM6g+rpz6ufIUN9I3wzjZ1frRFbtQya6DTBbOuNqYaKN+aG2xIqEQkV5HCIhZm4AGTRI/EBEaAlmPA7nyoau0bBlOCO9EhEk0nuEaudzioEMk1BjrGGHIo9jMILmKU8A748qjMxckk5J5osexGSEA/MRUKZ6L7JTjEvUIg8t5nTb2wj1aV7ufKtdNYXN3cS316llD4wX3RICcAfDnScepGeP1qj9g5ul3nRhbG4UyM5120jhc44IHBOM87VYe0H4G0haSOC0kYDRhT4TLnvpGxrnZezpHTwpfHbMp7V6UvEggkiaJRxEhVUPcDJJPzzvVW1rJyFOPSisjysWRNSqcbDijK6ldLPt29a0q4qkY51ZEW2bA2P0pVMyPynA7ClR7MXRXr2IGNqj3+DbsBufvRI32GqmXJAiLOQBV/YL8M8x/em09huR5U3FMKHq/emtueK4ARSqEHYHcU4DG6kj5U0NkV1ck8jjzqFC07jyrvDedN70WCCW4bEKkkbnyHqahZfvJalbdvxETssRVjDCRp9eAVPFFtHmvepdNt5Jrl45G0t4hPGeRmqJLW9SZ44o5CxBU6N81ofZXpXV7bqUV23T52WNfdDjA/eltJIOL/AGR6d1ax6f023it7KFYRySgyTn+avPevwCC8PhlQdtWg7H1rTXVz1y4fKdPkzjGgsun71BPsr1S4zJdCKJXOSoOcVmxJp2zZmalGkZTxnHn9KVbH/wCQH5nGe+1Kn7xMvwyPPZpHDkBjigXjsVTLE7A0qVOEkI800E5xmlSqFjmO1D7UqVQghxRbVFknVXGQe1dpVPosvY7G2I3hWtj7I2NqenXYMEe0q428waVKk2PpG36F0+zjhDpbRhiecVepBHudPbzpUqyv00RXBwijEhGkVIa1g8NT4a70qVReBMgvbwhz/hjmu0qVWC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data:image/jpeg;base64,/9j/4AAQSkZJRgABAQAAAQABAAD/2wCEAAkGBwgHBgkIBwgKCgkLDRYPDQwMDRsUFRAWIB0iIiAdHx8kKDQsJCYxJx8fLT0tMTU3Ojo6Iys/RD84QzQ5OjcBCgoKDQwNGg8PGjclHyU3Nzc3Nzc3Nzc3Nzc3Nzc3Nzc3Nzc3Nzc3Nzc3Nzc3Nzc3Nzc3Nzc3Nzc3Nzc3Nzc3N//AABEIAHMAcwMBIgACEQEDEQH/xAAbAAABBQEBAAAAAAAAAAAAAAADAAIEBQYBB//EADgQAAIBAwMCAwYEBAYDAAAAAAECAwAEERIhMQVBE1FhBiIycZGxFEKBoSRSkuEjM2KC0fAHFRb/xAAZAQACAwEAAAAAAAAAAAAAAAACAwABBAX/xAAgEQACAgMBAAIDAAAAAAAAAAAAAQIRAxIhMRNBBCJR/9oADAMBAAIRAxEAPwDy1OBRH+CmcHFO5xirYtHZvgB9cV0DJrkitgjnVRYox8PlVWG+gZNicDjvTHUaqPozO6jtVnb+z15dRjwoHZm3wqk7elU5qPoUYOXhRmRVIB3oRuPfxxXo3Sf/ABvceIJep+Gu2Qitk59ayvtP7O3PR5SJY1Kg+6w5xQrPCUtUw3gmo7MBaFJItucUWOGRyAqnf0qN0QGaQxpnJ5rVR2nhjAWra6A2kiBa2BDK7gFuR6VYIFUEDnvUhI+NqY8ZB3UinwVIyzbbAs4HG1NmJ0E5OmnumkDHOaY6ErjNHYKRlOqr/Hy5Pl9hXKldSi/jZNvL7ClSqHohadyd6Ki8bU8KM+nnXYwW2VcmgbGKP9HaQdyK6Rg/M1LgtG06n5IOkUFgC2AeNh86AtNPiCWdkHtrm7JOpHC4G+3r9f2r0YX15Y9JgNhFLgRA6okViT/uz5cCvPLW9l6eblHTXb3MQ1FeYznAY+e9em+yfUY36UqyMGAHHNZs1+vw2fjqL4vTvRL/AKvLaXFz1dleKBTKuUCswAJI254rJdc65ddSA/F2iRrImqMaT8J754rb33VYFtJxeI0UPgkIVQkFSMb44PpWRN1APZ2CeREkkVSg/wBPbNJh7dD5R5Vmb9mLUG9unC8HAONq1skQGB9aqfZSNhbSysuBJJkbVe6QxOTXRi76c1ojLEBxQ5YyTjA+dThEDw/1p+hBGA25pq6JlGillh23xQxGDtq/araeJMe7VeY/fPvZpngvXhRX9spu3Py+wpVaXFuxmYn0+1KrpFmW1KwxggA7Y71JtzEPDHcMDmq84zuKPEE7qKz0W2yxMgESNrXIJJGaqJi2sDO+dZxUiQIY/gXOccUXpnTWuzJI6t4Y+EA41H59hQylGKth4oOT4TY4VkMcTtmWSHSyYO687EcHb71L9luowWV1PazTFGyUGTscHb9ao+p3kHSerlYJZ5ykJjkSR9gTwNtyME/Xmqs+HMYngKxhiAV1fCd/2pMcey74x27hPnp69e2cj2yy20reFoGovct/zWG65eRRIttE5Y58871SXN31OwjMUryeHxudjUONwk0MtwxwXBIPOnNTFgp23Y/N+RJrWqPR7K3e0toolBwB58mpcLMDk7/rVYl9FLGGRzkjOM0N7zGV3xWqKoxymXDzyBjhU/rrolkx7yD+r+1URvB+UhfrXR1BlGTLuPyijuhLZfGQgcY+dAkfIJyAflVNJ1PUMBgc+ZoYvtQIwo223o9kB0uGGo51UqqVvHAA1j6UqmyCtmRd99qsukWhvrlYtYRSRljVSc5II/WtF7Msghl8QAgnuPT+9ZM0nGFofiipzpk//wBVDG2FhkbGf805+2KF1+e6s7KVLNVZlUZdSBoB7geYqxPhKRoLKDsArkVWdenS3sZTCNIC+8PU+dc6EnOa26dCUVCD14YFnLszMSzE5LE7mj2VwkE+uWFZl0kaW7ZHP6VGrorrUc00XTVvb6Lwnxcwuh1IxBKgbDGTmoktj41mbtpSJiwBUjschf3Uio9jcJFDOrEozL7jqNwcjvWotZuiXHTpLqZJ3/CojXCtMkTF2DAiL+YLzxnYb0qVx8HKW6psznR70wyiN2OhvhFaAzlxlDkVjg2jSe4rSiZGiViW94nGgdqN8dikrVEh5m7SHfy2qK9zKuc4ahv4TcTOPQp/eheGc+46n57UaaFaNEgXBI94Cks5U4B55qKwcdj+lcV8c5/UUXCqLMTjHNKoYlXAyP2rtXRBjoPKmnqc9jGEiVCrHJDCinJ7moHUkOhW3wKRSlxmh3HqLQe1A0IGszqBy2l+fltVb1PrM9+rR+GI42IJHOcVWA04g+dSOKEXaRTyzfGwZFcNPFc00wCxobHFWVndx20Z3DGUf4iumQMZx96rtIFHjgklRWRfdzpz2z/01GrLOXUyzy61jWMY+FeM1YdGnbDxk5CjIycYqrkRo3KsMEc1P6Np/EFG/MpxVPwi9LNyrZ5HyINCKBuD9QRUk2zM2FU7nalJaTREh0ZcfzDFLUkNcb+iMEYPgZIxznvTyhJ+E/IijtqWHSV2JzkjmgJIy/kbHoaJMHVBRApGTGv1rlPF7gYyR80pVdsrVAQrEgDjtQeoRusDFlGnHNSkL40kEetM6g+rpz6ufIUN9I3wzjZ1frRFbtQya6DTBbOuNqYaKN+aG2xIqEQkV5HCIhZm4AGTRI/EBEaAlmPA7nyoau0bBlOCO9EhEk0nuEaudzioEMk1BjrGGHIo9jMILmKU8A748qjMxckk5J5osexGSEA/MRUKZ6L7JTjEvUIg8t5nTb2wj1aV7ufKtdNYXN3cS316llD4wX3RICcAfDnScepGeP1qj9g5ul3nRhbG4UyM5120jhc44IHBOM87VYe0H4G0haSOC0kYDRhT4TLnvpGxrnZezpHTwpfHbMp7V6UvEggkiaJRxEhVUPcDJJPzzvVW1rJyFOPSisjysWRNSqcbDijK6ldLPt29a0q4qkY51ZEW2bA2P0pVMyPynA7ClR7MXRXr2IGNqj3+DbsBufvRI32GqmXJAiLOQBV/YL8M8x/em09huR5U3FMKHq/emtueK4ARSqEHYHcU4DG6kj5U0NkV1ck8jjzqFC07jyrvDedN70WCCW4bEKkkbnyHqahZfvJalbdvxETssRVjDCRp9eAVPFFtHmvepdNt5Jrl45G0t4hPGeRmqJLW9SZ44o5CxBU6N81ofZXpXV7bqUV23T52WNfdDjA/eltJIOL/AGR6d1ax6f023it7KFYRySgyTn+avPevwCC8PhlQdtWg7H1rTXVz1y4fKdPkzjGgsun71BPsr1S4zJdCKJXOSoOcVmxJp2zZmalGkZTxnHn9KVbH/wCQH5nGe+1Kn7xMvwyPPZpHDkBjigXjsVTLE7A0qVOEkI800E5xmlSqFjmO1D7UqVQghxRbVFknVXGQe1dpVPosvY7G2I3hWtj7I2NqenXYMEe0q428waVKk2PpG36F0+zjhDpbRhiecVepBHudPbzpUqyv00RXBwijEhGkVIa1g8NT4a70qVReBMgvbwhz/hjmu0qVWC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AutoShape 6" descr="data:image/jpeg;base64,/9j/4AAQSkZJRgABAQAAAQABAAD/2wCEAAkGBwgHBgkIBwgKCgkLDRYPDQwMDRsUFRAWIB0iIiAdHx8kKDQsJCYxJx8fLT0tMTU3Ojo6Iys/RD84QzQ5OjcBCgoKDQwNGg8PGjclHyU3Nzc3Nzc3Nzc3Nzc3Nzc3Nzc3Nzc3Nzc3Nzc3Nzc3Nzc3Nzc3Nzc3Nzc3Nzc3Nzc3N//AABEIAHMAcwMBIgACEQEDEQH/xAAbAAABBQEBAAAAAAAAAAAAAAADAAIEBQYBB//EADgQAAIBAwMCAwYEBAYDAAAAAAECAwAEERIhMQVBE1FhBiIycZGxFEKBoSRSkuEjM2KC0fAHFRb/xAAZAQACAwEAAAAAAAAAAAAAAAACAwABBAX/xAAgEQACAgMBAAIDAAAAAAAAAAAAAQIRAxIhMRNBBCJR/9oADAMBAAIRAxEAPwDy1OBRH+CmcHFO5xirYtHZvgB9cV0DJrkitgjnVRYox8PlVWG+gZNicDjvTHUaqPozO6jtVnb+z15dRjwoHZm3wqk7elU5qPoUYOXhRmRVIB3oRuPfxxXo3Sf/ABvceIJep+Gu2Qitk59ayvtP7O3PR5SJY1Kg+6w5xQrPCUtUw3gmo7MBaFJItucUWOGRyAqnf0qN0QGaQxpnJ5rVR2nhjAWra6A2kiBa2BDK7gFuR6VYIFUEDnvUhI+NqY8ZB3UinwVIyzbbAs4HG1NmJ0E5OmnumkDHOaY6ErjNHYKRlOqr/Hy5Pl9hXKldSi/jZNvL7ClSqHohadyd6Ki8bU8KM+nnXYwW2VcmgbGKP9HaQdyK6Rg/M1LgtG06n5IOkUFgC2AeNh86AtNPiCWdkHtrm7JOpHC4G+3r9f2r0YX15Y9JgNhFLgRA6okViT/uz5cCvPLW9l6eblHTXb3MQ1FeYznAY+e9em+yfUY36UqyMGAHHNZs1+vw2fjqL4vTvRL/AKvLaXFz1dleKBTKuUCswAJI254rJdc65ddSA/F2iRrImqMaT8J754rb33VYFtJxeI0UPgkIVQkFSMb44PpWRN1APZ2CeREkkVSg/wBPbNJh7dD5R5Vmb9mLUG9unC8HAONq1skQGB9aqfZSNhbSysuBJJkbVe6QxOTXRi76c1ojLEBxQ5YyTjA+dThEDw/1p+hBGA25pq6JlGillh23xQxGDtq/araeJMe7VeY/fPvZpngvXhRX9spu3Py+wpVaXFuxmYn0+1KrpFmW1KwxggA7Y71JtzEPDHcMDmq84zuKPEE7qKz0W2yxMgESNrXIJJGaqJi2sDO+dZxUiQIY/gXOccUXpnTWuzJI6t4Y+EA41H59hQylGKth4oOT4TY4VkMcTtmWSHSyYO687EcHb71L9luowWV1PazTFGyUGTscHb9ao+p3kHSerlYJZ5ykJjkSR9gTwNtyME/Xmqs+HMYngKxhiAV1fCd/2pMcey74x27hPnp69e2cj2yy20reFoGovct/zWG65eRRIttE5Y58871SXN31OwjMUryeHxudjUONwk0MtwxwXBIPOnNTFgp23Y/N+RJrWqPR7K3e0toolBwB58mpcLMDk7/rVYl9FLGGRzkjOM0N7zGV3xWqKoxymXDzyBjhU/rrolkx7yD+r+1URvB+UhfrXR1BlGTLuPyijuhLZfGQgcY+dAkfIJyAflVNJ1PUMBgc+ZoYvtQIwo223o9kB0uGGo51UqqVvHAA1j6UqmyCtmRd99qsukWhvrlYtYRSRljVSc5II/WtF7Msghl8QAgnuPT+9ZM0nGFofiipzpk//wBVDG2FhkbGf805+2KF1+e6s7KVLNVZlUZdSBoB7geYqxPhKRoLKDsArkVWdenS3sZTCNIC+8PU+dc6EnOa26dCUVCD14YFnLszMSzE5LE7mj2VwkE+uWFZl0kaW7ZHP6VGrorrUc00XTVvb6Lwnxcwuh1IxBKgbDGTmoktj41mbtpSJiwBUjschf3Uio9jcJFDOrEozL7jqNwcjvWotZuiXHTpLqZJ3/CojXCtMkTF2DAiL+YLzxnYb0qVx8HKW6psznR70wyiN2OhvhFaAzlxlDkVjg2jSe4rSiZGiViW94nGgdqN8dikrVEh5m7SHfy2qK9zKuc4ahv4TcTOPQp/eheGc+46n57UaaFaNEgXBI94Cks5U4B55qKwcdj+lcV8c5/UUXCqLMTjHNKoYlXAyP2rtXRBjoPKmnqc9jGEiVCrHJDCinJ7moHUkOhW3wKRSlxmh3HqLQe1A0IGszqBy2l+fltVb1PrM9+rR+GI42IJHOcVWA04g+dSOKEXaRTyzfGwZFcNPFc00wCxobHFWVndx20Z3DGUf4iumQMZx96rtIFHjgklRWRfdzpz2z/01GrLOXUyzy61jWMY+FeM1YdGnbDxk5CjIycYqrkRo3KsMEc1P6Np/EFG/MpxVPwi9LNyrZ5HyINCKBuD9QRUk2zM2FU7nalJaTREh0ZcfzDFLUkNcb+iMEYPgZIxznvTyhJ+E/IijtqWHSV2JzkjmgJIy/kbHoaJMHVBRApGTGv1rlPF7gYyR80pVdsrVAQrEgDjtQeoRusDFlGnHNSkL40kEetM6g+rpz6ufIUN9I3wzjZ1frRFbtQya6DTBbOuNqYaKN+aG2xIqEQkV5HCIhZm4AGTRI/EBEaAlmPA7nyoau0bBlOCO9EhEk0nuEaudzioEMk1BjrGGHIo9jMILmKU8A748qjMxckk5J5osexGSEA/MRUKZ6L7JTjEvUIg8t5nTb2wj1aV7ufKtdNYXN3cS316llD4wX3RICcAfDnScepGeP1qj9g5ul3nRhbG4UyM5120jhc44IHBOM87VYe0H4G0haSOC0kYDRhT4TLnvpGxrnZezpHTwpfHbMp7V6UvEggkiaJRxEhVUPcDJJPzzvVW1rJyFOPSisjysWRNSqcbDijK6ldLPt29a0q4qkY51ZEW2bA2P0pVMyPynA7ClR7MXRXr2IGNqj3+DbsBufvRI32GqmXJAiLOQBV/YL8M8x/em09huR5U3FMKHq/emtueK4ARSqEHYHcU4DG6kj5U0NkV1ck8jjzqFC07jyrvDedN70WCCW4bEKkkbnyHqahZfvJalbdvxETssRVjDCRp9eAVPFFtHmvepdNt5Jrl45G0t4hPGeRmqJLW9SZ44o5CxBU6N81ofZXpXV7bqUV23T52WNfdDjA/eltJIOL/AGR6d1ax6f023it7KFYRySgyTn+avPevwCC8PhlQdtWg7H1rTXVz1y4fKdPkzjGgsun71BPsr1S4zJdCKJXOSoOcVmxJp2zZmalGkZTxnHn9KVbH/wCQH5nGe+1Kn7xMvwyPPZpHDkBjigXjsVTLE7A0qVOEkI800E5xmlSqFjmO1D7UqVQghxRbVFknVXGQe1dpVPosvY7G2I3hWtj7I2NqenXYMEe0q428waVKk2PpG36F0+zjhDpbRhiecVepBHudPbzpUqyv00RXBwijEhGkVIa1g8NT4a70qVReBMgvbwhz/hjmu0qVWC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data:image/jpeg;base64,/9j/4AAQSkZJRgABAQAAAQABAAD/2wCEAAkGBwgHBgkIBwgKCgkLDRYPDQwMDRsUFRAWIB0iIiAdHx8kKDQsJCYxJx8fLT0tMTU3Ojo6Iys/RD84QzQ5OjcBCgoKDQwNGg8PGjclHyU3Nzc3Nzc3Nzc3Nzc3Nzc3Nzc3Nzc3Nzc3Nzc3Nzc3Nzc3Nzc3Nzc3Nzc3Nzc3Nzc3N//AABEIAHMAcwMBIgACEQEDEQH/xAAcAAABBQEBAQAAAAAAAAAAAAAGAAEDBAUHAgj/xAA7EAACAQMDAgQDBQYGAgMAAAABAgMABBEFEiEGMSJBUWETcYEUMpGhsSNSgsHR8AcVM0Ji4aLxFiRD/8QAFgEBAQEAAAAAAAAAAAAAAAAAAAEC/8QAGBEBAQEBAQAAAAAAAAAAAAAAAAERMUH/2gAMAwEAAhEDEQA/AO4DtT0w7U9AqVKkaDI16/S3gePeA+wnHtQD05Fdazqc18txNHZReBFRtpZucg+w/Wvf+JepTQTFrWZop0cR+A8sCP8A1W/03AtlpVrajxOsalm/eJ7n8alI0JLOWWEobh1Bxg8ZFRxaDbod8hMrYxvc81pxHjmvc+dnFZjQdlZYtSjtQBskBBx58Golm+y6m6QHE6YcAnG8lRkD8c1k6tfSw9S24VSxUZCDuxxwPr2rStGE9rHqkx3EjumV2/MH0/vzrcQZaddreW4kA2t2ZD3U1aoH0PqK2OtJGkw23WFKZ+4/p+J49aNxRD0qVKg8mmpHvTUHsdqemHanoFTGnpjQcT/xHilvurbGykO1ZJsYJxtxnkevHNPdTTaCgvNL6hvJoY8M9vdBJEcHyGPEgPqRitG8vLbWv8R7aO4Uj7GJyVKnG4EIPyLfl6Vdk6XtLO0uPs8dqEZQGb4Z3YBB9e/A5GDwOahGhD1laDSINSubW4jgkIBKgEZ9ufapJNe1y5QNYWWm2oONsWoXe2U57ZVQcfU5oa6jtRYdN6JpTZcNOHK5xuBJJHt3rTk6Vs+LyNJp1KuTA05SOTJON2BwRny54FFD+vatq0OqwtrNhDa3MTCRGiO+OQDyBP6EVsSassemzXduVjs7pvCjcIWPcd/DyCPTIXyNYH+S6kujXM2qu/wbdiIBMcs3yyM47eVYi3t/daHc6dCdkUUqZZz4X3kD4fPHkDVZXtAuG1HrKz+AhDiZdxBGV57e/b0r6AFcT/w50630jqGxhmlmurycOw2qREgUqDyTknxjnGK7WO1CHpUqVFeDjNNTN3NKgkXtT0y9qegVKlSoOadQ9OnT+r21zj4NyoiOCeHOTn8qa/u5JmSx0+CS4Od8+1tuVHZQTxk4oy6ttftWhzgZzHiQfwnJ/LNCdrDL9ia6srhrfKlv2cau0jcd8g+XpQDfWOspe31kbzTtSskgU7SI8FZPI5xggYo10++kfpu1vQm2RoA7KBjnHND81xPqTHfcJugT/QuYCrk+RyAMZ+R+laE+pRRdK5bwNsICcZFQCOqarqfUN2tkpVd7hUQnjPlmvfUOnpbWFj01ZPFJcPOJbgtwd3cZ4OOcDnHl9ce01+bSBdtaR7ridfhpJx4Bz2GPlWn0DDHqPUQjv5ppLqRWcSrIfARztyfYnjyzVTXQOienhZCOffvEIkSMnJA3NlgpPO0YAHyo0FeIIkhiSONQqqoCgdgKkopUqalQRMfEaevDk7jT0Ew7UxdR3I/GhzWdUuLaZI4iERs+Lz+lY8kl64+JJcyLkA8yYBOfLIHFAeFhioLm8gtk3TyJGAe7MBQEZ7tPA99Oqn7uwghyffOT9OflVXV9Z0nSNNbUNXIDgbFtiSGlzkYXPIPf3/I0BR1N1BZR6DeGG6T4jIY4yrd2PHH6/Sub9NdWJpd0LLUsuoGUfyYev9ayNS63k1bZbWumi1sWkBlaRy7uRnbyc7QP7xyKoyQJfIYnjyo544I9waJroet9VaJcRLMpJkU4Xbwfl8qBNa1+a+8IXZCM7VJ4rKv9MmtLJriCYyIvLo64ZR5nPtz5VQlDi2Qs2/dhsD7qj39f75oJHuSZP2DEHIy/kvyHmaJOiNah0vqSwmlyLeIsrYUsfEpGfUnJFC6DdgnGQOABx9BXtJnhkj+zcMjAl8ZAI7Dmqj6it9QtpwNsgDfutwatZrkXSvW9tc3EUWsWsNojcG5+IShPHcEcZ9c0bRNIXkSK9+Lbk5jjVhwpGe/98YqNCRpo1PidR9adZFbswPyNDCM6P/8AcDPjI3BdoP44/KmmdAwNvIFfJx4s/p9aAkYeI80qw/td8OMqfcqx/SmqCtqdyEkw0W9BxgL3Jzj27nzrFu9YtIzKVRVLYPMsa7hjjn60SXiqzEHG3cMjHfHP9KzbrT4LxvgSxj4f7M5xz2I/XmpK1QTq/VKNG6h1cSLtMNqCS+ckqZG/2+eBn6VhXNi/UUUVyRH9shXbErZAdO4Xjny4PcnIOcijCbQLO1iWZolJiiSTPqVJV/8Ax/Oqj6ellJf3JzDbQ5k3uWRVUnxYwOCDhvqMVdZygbV7RXAaIFFZRkk/FG7zAbuRxnvnnmqtncXdkxVolniHkjjcPln/ALq71Lqc2qXSSWEG2IEh5QSDOc8OVOMEjy7+tUIb1txW5h8YPJ+7z/OlZF+grDqdsxNrM0WdsgkXHHGR+HmPWq3VOlW9vDDb6dpr/FeTEZh+I+6NVHfJIH3h3/d5qDTrlktnjt7aOV2PxI2lLbVOCOw5P4ij34Wp3trb211brKkLbWzC4WQ/vA59d3qMGo04syTq8kM0RgKMVdT9/IOD8jmr+n2jS4jQZGeAPOuu6eugNZ3ImttJTU2nfaRGm92LFh3GSc8fSr2jCNbmUwsYQO+V2gdsDPyOfrWtTFPpHoxNOT7XfxpPdH/TQnKp6exP5D9SGWINOWRMPjlxxgfr6/gT6Vm6FrYtbNV1aOa2g+J8O3uZQdjhiduWPC8YAPY+tbrGOWISxOkkcvIKtkEHgY9sZrLSlG1ykfEzhf8AntY4wBjy9ajlkmVtpkZwDyRGBwOP3vfNW5uYpSTgeInPbhv+q8zJuP7QEr8QqTjyYDH500Z4s7hxu+CrZ7s0rZPz24H4ClWjtBz4znsfGBzSpoyuoNV/y24ZZLSeVOG3xFTxjkYJ9qGm61s0P7O0vmuShZo4kXGV5ABJ57E5om6kyJycHGwZ96DrtRE0V3CFLxOH78Eg5wT+RoXUk+sa3fJnRdHWERNvzdEGTa/Jwnbk8/e9OKq3XSGsXE0SX2pT3McUSjfdPhI9xwBtXg447+n4l1pI1zYRLZSmNWj2RureRwUwD5kfgTWBe6rZXq/CthevM8bW8gcugCkEENnuR2GPM/KgEOpNAuNGuoYdJ1GG+VwWZCACvAPkT5MKzfgzvuWaBg4Pn51q3kENtOJIUcSMf/0dnOPPkn2q9pGlXGqXojh2pgZZ3/2Lzz+XFVk/SegXupXJSMbYIyPiPj14wMedH1qun2OumKC8ml1Ga38Vso3IFXzxyFPOO/n8qpazrFt0tonwbMKbjJSCEsQScsN7eo/Kgk6xqWl2mmTWtwTdm1lDTuFYnMzEjkYHI/OovBPNJ059jRJYzNMGMrtex4xIDnnIAXxHHlnJzRKtrpNzdodPtrJpXhb4kkUakKOAOR5kEj5Vy210O919Dqt5fESzzHcrQkqWAxnCnvj/AI/rRZZ9T2nTEYt9UtpJJ2j8H2RcCYeR5wFIB8z/AEqgvltBPbmO/Rf8sKcWjjJ2j02jOAMY5z+VDetiTp7TluNHmkiRJECxMeHPfDDz8/wqXp/qHSXvYUsYZYI2iOIxEBzjnJ9flmpupdOXXYrd7aWOOaNs7GPhCN7fhg/1qKzdL61uXVY72wSVsMGMRK5z7EfzrXj16e7LLFYAKQMl5uOP4aH7eyFpcPbsQ7xPtZlGAW9qKNOtxGiBR97vmiR6Ml1Id5WEk/8AAUq2BahRgKKVRVXXYFkRWwcj2xxQBrlosiNtcpIBjdjz966XqeDFwM+XahHXbRngd4kXcfXt9aSrWF0Vf3X2G6sJRKWhfbGVbbwTuA+YIbjt4hV+8s445ru4l2Qfa8ywvyRCwBMoJBx3II8u/pVrQ7cvpaAW6JFOD8dtuCPL6+dSAzT6fcrEHl09Y9sSxAFnIJ35BGSOwH8WfKrqYGdasLeG4s4tPnkuPjx5wSCd2R4ePmP7NEsEMeh6Q8kjI+zG4GTDyTEKFRQPc4HvWZ01osdtNFdxwGSWIbEO/kMMZJyQMDPbP0yKhlupdT1JJ43lew0+X4FisjA/aLs8b+OCEGWz9aDM6pS4EdsLyVZr2WaWeVg33QPAigfu98fX1qDqeCGLT9LjiQjCkRP8UPvUli2VwNvO0/xY8qk1KVLzVZZYfFCmIYm/4p4c/XBP1qbqm3VbPSNqrxCybwRyV2/yOfr70Rl2et3VnpyWMdvG8Q5GWKnJOeMc+3uKh1C6m1W7+03CouxQiovOAPLvk+vNR/A3bQGHPrWno+nXFxcLa2qmWTBOeOR6n2Ge9Eje6F+yQ3Age3ZriRfDKwLZXzHt5fP6UbwxLboYkgzJM7EPt4yfX9KwLTTn6fVXuLiNbiRGKBU3KAMZGT8/btVr/wCUgaYsscCPqKuUbvswDgtn0Pl7k+lSN8UplhHUU8VoFAB/alfulxnP8vrRPZxN4cgHFDmik3VzeXDqEkackgdhk5xRpbf6S571akiRB4R4aVe8H2/CmrK4oXZOwe//AHWRKAVbgdsUqVChmymkTqGW1V2Fu0DEx58Ocgdqn60ANnChHh+0qcfMMD+gpUqrKpPNINH1CLedsN+1tHnkrHn7ue9eLhRHqDwINsVrpLNCo/2M3DEe5HnSpVVY9migxqBgDAGPnVjqFFF3aIAdqWS7RntlmzinpURnxwxsUyv3jzyea6b0RaW9toltLBEFkn3GVu5Y8jz+VKlS8WPeo2tvqGui2vYUmhFtwrjOMsM89/Ks/qC0t7WPT47eFI0WYRhVHAUkZFKlWfWk1kix6jfKgwvxFOPpRPbnwCmpVqiyO1KlSqI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0" name="Picture 4" descr="https://encrypted-tbn1.gstatic.com/images?q=tbn:ANd9GcSIsndWyE_A5Df0uEomQ38BJl4k3CuRxGVrQqSbh-ugQ6f4fwV7w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990600"/>
            <a:ext cx="2143125" cy="2571751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</p:pic>
      <p:sp>
        <p:nvSpPr>
          <p:cNvPr id="4102" name="AutoShape 6" descr="data:image/jpeg;base64,/9j/4AAQSkZJRgABAQAAAQABAAD/2wCEAAkGBxQTEhUUExQUFhUXGBcaGBcYFxgXFxYbGhcWFxUXGBgcHSggHRolHBcXITEhJSkrLi4uGB8zODMsNygtLisBCgoKDg0OGhAQGiwkHCQsLCwsLCwsLCwsLCwsLCwsLCwsLCwsLCwsLCwsLCwsLCwsLCwsLCwsLCwsLCwsLCwsLP/AABEIAQMAwgMBIgACEQEDEQH/xAAcAAABBQEBAQAAAAAAAAAAAAACAAEDBAYFBwj/xABAEAABAwIDBQYEBAUDAwUBAAABAAIRAyEEEjEFQVFhcQYTIoGR8DKhscEjQtHhFDNSYvEHcpJDgqIkRGOy0hX/xAAaAQACAwEBAAAAAAAAAAAAAAABAgADBAUG/8QAJREAAgICAgICAwEBAQAAAAAAAAECEQMhEjEEQRNhFCJRMlIj/9oADAMBAAIRAxEAPwD1DvZF581E7ERaQFXNS1lWrG6qoRzaR0qVYm8yiFUnRc2jIK6NJpPAJaZFKwpcLkhQVKzr+X0V8BoQOfv0CMXQZIoigTusj/hTFj5/ZSVq5G5VX7SBEQb81cnJlMuK7Zz67b34qIOhTPfOmihLRC1R6oxy+h+9ClFTgqpamBT8bEtl9lQWvHRXKD+BPoVyKb43K5QxEdeKDRZGRpMPSJGpM/JTDDniFnW48z8R9T9ldo4gGz3kTxOqplGRpjOJ1xhzvRiiq7QQBDrKRtc71U2y6KRYDUTWqF74H6KsMW4anfwQSbGckuzoQsF25H43/aPotrSxU8FiO338wf7fVJl0h4O3oyGKM++Sp1nweSs1j06Kq6oBYqrHoafZMDyCdVY93SWjkV0elhyd0Igzkmy8UvJFPEGm6FdoVTE++qrQnaUGHouVHE74uqj6PM3UhPMykUVoPZD3BUBwruE++Cv01KywTKbRXLGmc3+GI1Qd1yXWUFegBcu9VZHIVyxfw55p62UNXDwJ0Fl0aYbx8/3CrY6uGtJcYFtbcgAOKvjkKXjopZeaYuhQYbaNN5gOaJk63AmJcdGkxIBvCskTvBTxmmK4tdh06/l9kTqkb5ULmi6HKEXsW2i8zaJHH9FZbtZ0e/muTlSDoSOKY/ySR3GbVfaN6cYokeL3ouPm99UYq+/RCMEhvkb7OwMWALLM9rKpe5p/tK6nndcjtD+XlKz+XGoWaPFlc6M1WfrfgqWJ101hW6wk+n2VeqLjkseJm7IIM6pIW9PmnWrRSepNUblIw2MKM9FR0KwIgpSjyoS1WIRkkpwYQtRNbKJESsMqRoUdP9VM067kBgXvWU7Y7Tr02HKA1htI1J58PRaqs0yst20x7GUXMJFyAeW823nlzRVAMJh9sVWEta8wRpMtPluPSEtsbZrVABUcTl0gwNInmeai2ZQp1XZW5pGrQDIgX0H7LTYbsyx0QHOnQacrgiEz6DWzKbJ2k2mXd5Sa8OiHGC6mRrl4TbRanZ3aBwGgqU+UB7eR+a7VDsm23gYOt43brqZ/ZGnM5iDrYHy1OiX5FH2T4XL0QbO2zRrOyglr/wCl0A+R0P1VxzYK5G0+zp1Y64IDXGBfcDHE8eOqvU6r2tBeMwgX0IOhB43t5rTDJZly4adItBMG+ypaNQOAc0zPru1RCnPv7K2ynjQmNmE5srDMKeUKxTwHL35o2iUyo2brlbd/Kev2WnbgFnu01DK4DoRxuFl8pr4zT40WpqzJV2mfIfRV6h8XKyt4p1/soMgMysWM6GRkN+CSfOnWopPTKJhS66+/kq7VI15VWS29FeOkqYfdo8gn36qNziUmJlF0SUlZOKUJgzmPfsKSijypb3Q3oBrYCmYPoo2NlStNk9C2gKlgTy/ReT9t5qOcIkOcIPUARHL6QvVca8BjiZiDJ+i8pxpc/ENBnLmzCTIJvfhPqhx/gUzUdidiNosEDxG5PEnd5LZClquLsUeEW3dPlvXbFUDcVRv2bKpaEWwoKjdf8KwXyLNPv5oK7bXHvzUa0Mmcuo0EOa4SHAgj5GN4PNcOvjw1rqVWZ3O0Dra8JIA00K0FU36X69Fm+0tHMcwjcHA7p0jz+qtwZK0UeRj3ZzNi7Uy1ixxlrt48rkbjBvHNbihQXlONqhrgQTIi+h8xx1C9N7N4s1KFNxgktE9RYn3xWmErMWSC7OtSAHRdKi1sbvVcxvvkp6RTyjaFhJRZ1WAbohYrtq38QcwI8hdayg+NPpCyfbV34gPIfMLJlVR2bIO2jGYlt9PL0VZ1uSsYgQSoq5kj9tdyTEkWTKTgQf2/ZMpSPc/uktFFR6MHn6fupgUICIFLxM9hlE0oWtRZUWhiRr1KxyhARNUUSWS03aqRpsoKbdVYa1PRXZyO0tfu6WbVvwnXQ84t8tF5tVxrnV/A3NkaSGtFzuHObr17FYTvGOYfzAjfZeYjYrsNiiAWmZgCx8MG8jrfkklotx7Z39hbXxWVufBVAIuRY+h9mFp8HixUa4gEFsSCCDPQ9Fksc7GOZSNGoxzyTnZmaA0WiJuRE3EQu1sai4V6gec4DGC5Mgy4wfKLG4WZ6Nye6OriNoua38Noe/mYC4Yp7Te4u73D5dzd/QkNsuli6GawJaZvutfkuZW2HUdXa+nUe2jlh1IOJk5Y1Mt1EzZGKsko10dLD03xFQQ+LmQQedo+i5Xaan+Edxby1FyZvpb5Lu4TDFjYc8udxMSuD21rZKQIMEkC8QQSAWmfX/tUgqeyZIuUTy/aVfxEWj/MEFendgHzhWeayWwOz7Kh7x8ubfIwHLP9RJEw0chJnzXoux8KynTDaYytk+HeJ8VzxvHktGKScqMWaLULZfyyjHEIMykDwtdGMkpErNdr3HO2env1XfFbgs12vqSW8bfRZfJ/wasD/ZGVxWvuVWq23e9ynxJ6Ln1KkkdPf0WTE6NeQAt9+wmUZq9PkktVlVHq7Wo2tTtRNRKKEnKaUQ9hQnQTQja1Km31UjRqnQjGptUzAlSH7qwwKcgqAxsvN9tbQLto02wIAcSQCM0i2q9IqtXlva7Bdzi6dRs5Jjk0Ezw3k6JZ7RbBUzZYY2/DkciZAjXRD2aon8V8l2eo4yeDRl18iU2xT4CevzuuHsZtZj30hU/D1DsoLhm8IEaTzIWKjpUujVipNiI4H9VZoQDcfbzXLwdGp8NSq54EgZmtaRzJaBPpC61ISLzP6JogfQsSWi+g6LBdv8Q11PLJny5aef3W5xdPMwiSJBvvCyO0tk0mgve/gb6CBYxMWARa2VyuqQHZjCNGGpX8RDhbSCdJ4/daxggR/ncsR2I7X0sTihQbTe0BjyxznA5i2NWxIJaSddy3bhO6y04I8bbMfkz5JR9AtG9Fl4+qkDERYtPIx8SFrFme2FiBrabLWNp+aynbQkOHQff9Vm8l3A0+OqkZOuZCpudcb1brwQOfvVQVBcLHjNk0USfcpIy3p78061FR60nITgI2M98EeSKaYgLJ2u/ZHkt7hE2j7+8peaDwYgpAL++aIj3xSaE3IHAJgupWlAAnBQ5D8GEuZtzY9PEMLXgXAgwJHC66TigcZ4JZTGUTMbNmmKlJ/wATJ4mQLgjkRBlQ08GHDPUa4uNvDm03izgA3kqHbjb9ChiqVPMRVew95/S1v/Sz75PijkL7l3th4gPp6x9RHNU7qzTGW6skp4eGeGpUFoAN7Wt4pMeYXTwZ8IzC+8KvXtz96rm7X7RUcM0mo8N5b/QXJ6KJ7HZ0doY1tNpLiAANZHCSvFO23bA4gmlSJ7ve7TPG4cG/VQdsu178WSxuZtLhoX9f7eSysq5RrsonO9I7fZLaf8NjKNY/C1/j/wBjgWv+RJ8l9GUiCAWlpaQCCDYg6EcryvmbZuz6lZwbTAJJy3IFzJGt/wApW22D2oxuB/Cc1lajSDswIM0g0kOaHwCyCDYghNyS1ZQ42ezAIg1cPZ/bDCPY0moKTnNa4Mq+FwDrg7wQYMEEhdnD4unUjJUY7oR68UHkp7ZPiZIG+5WQ7bEZ/Thz5ras97isV21/mbtB9FXllcR4RpmRqafsq7/1VsCWzP0VaoLrPjZdMoOp3NvkkiI/u+bv1SWnkVHsQrj2VKHjl6rKU8bz98kTsd7Kt+H7M/5H0aprxxHqjzjiPVYw40+/ugbjHD83r9kvxL+h/J+jahw4g+YRgjiPX7LGN2g/SfcnmkcY879/RT4/sP5H0bUO5pd57/RYc49293zuqO3tuvDDSpGHGz36ZBawJ/NrJ3eoVeSoK2x8WT5JUkazF9rMLTeabqgLhObLcAiTBMgErn7T7bUGMzMZVqHcGsDTEB2riJF90rFNpO3vOgBBGmhytGUXGUX/AEK4HbLGwwUyX+NucX+G+p68OG86rHDPKcqNUo8UcbtBin1qz8QTd7sxNrXhrY5CBHILp7I7TVsOAKdTwwDDmkRYWEHQGYWZwryHWGaSPDqSdBA46KbGUnMyggi3CN5K6FVozqzVY/8A1DxThDSGEjUXO69+iyeLxb6ji57i4nU8eqrl1kkUkugtt9hOUlJhMBoknQAEk9IVnY2zjXrMpNc1uaTmNgABLjzK22xdhsZLb5jOUkGX6yWu/KIIIJbwiQbVZcyxr7IouXRzuzmxsgLq18xZlpAiZBzNJ4uuIaDfNqtbILHHMwCmA7JUs5rmZnNDRvy28VxJdYgKc0w9rAGwHACm3dvlxJJtMwInxealwtJzAQ1zm34MJkszOHiG5rWiAZHFcufkcnbezZjxUWMA+q6i5oxDnHvHkB2V8Pa7x5C4ZHNPjIzNjQyIBXOfSdTp6GmPiJqVS0hxBkNaDLRMi1pjkrtKW5ATRBaQ69FubxuLHHMXCYBIsN6HCYa4MtDoEwwAQSGOEEE6ta7o46Sq8nkN+x1ip3RZ7P8Aad1NwZXL+6JIFSpDYuMhAJzBsGIdMQTJUnbKp4z0bxXOq4Rji3M0G+WZzEQMpaDuIGljYHW5UeJrNo02szBzHBopkB4c0eOQ4xlDD+HBMCXGBC14svONFWSCTsoUH2cDwP3VHGG/H3Kla4FwLd/MOjfHFR4plxJ9BZWQ7KpFfK32Qko/4hot4/8Ay/ROryujUh8JHEBV3Ekgac0/dEH79Vqd+jnEveE/oEQcenlKTMOB14/un7nTUqbJQNMk2OnP7JF5GvubcU9SuBYGef2R4S5kgjz9UCUylVa5xAmJnxW8I/M8CRMAiwMzEKB7zAytcQ0N8WYuDQLBotBEiYvOVgvKq7U2u9teoPww0ODQTAykE+PM6Mp8TtN1zos7ju0YYQ1kuiLU3hoabxlcGk2OkzqubmjLLLR1MCWOJp8TXZSYXVDAaCQJEk7wALm4gExbM7RZEbVovp1qtcAvfnLWgkSYLabAdQwEmob/AJQOSHtA/LTDXXqVLuiAA1sSMo0l1+YWepVXMcHtOVw0O/3dWeNgSV2TJkci9sZrc13sZB+NwLsuUS0AN/MTH/G5F1DjT8M63jkwWFtLkF06p8RtKpVOao7O8AjMYFiI0AAJA+iqt+sdToBHHgtXHdlfLVCMLSbI7I1Kh8ctILczbA08zczM7rw8jSm0OdcTl1UvZvYv4rA6DXsWgtzMwwOleuCbvB+Gl/VE8FscTjqeFpsaxj3NlxptFWm92ZzpqVcQJJkl0zygarPmzV+se2NGN7ZlsVSZs6qBBfmIdcNLw6k50CdA2Sb7olaLZ20aOMyd26HQO/F/A0lobTY3UjNDRFzcyJKwXamo44uvLi7LUe0HgA42HJc7D13MMse5hgiWktMHUSNxUfj84JvsiycXro9qpYsODYgGqMxJnw0hBaHC+siTumb6qM1gWtPh8VNxNwR+I+BY8psPJeaYDtdWZd7WVIplgmWm4gGRNxxEGw5rt0+2NAsYIqNeKNFjpaC3OyJc25hua9xoTvWGfgzW0bIeRBm0xGIb4zc2eC2P6C293R8R3RzUTsYPDEwMoIJERVBNjrGbgOqyI7X0e88TnZc7yfjjxsIcWkCYLovc2FtxjHarDNpkDvHPGdrBkI8DC44cuMhs2ZI5utokXhZK6C80L7NbSJJIN84qMk+Ed5SALDIFiWdPoqNJja4abNaQ6o5xMyGkmpIkGWvDXWNpsN6y+L7YtcXZaMy5rg57oLSIDtCTdoj4rTINlx8Xt+tVce8d4HEnu2gBjSfFItOvE7hwWnH4s0VyzRk6NZiX0c7hYibEtiRuIkSQh7tkeEnyLh+yy9PaT4htR0cDu9VPR2k6bwfICfNaUqEeJ+jvGkOLv+Z/VJUBiqfP/inT2V8Jfw1TK0XcQpRjQRY3+a4lRpdckdJVnCsc28AfUK6LZz+KO5hKRu5xIG4aE+7o2OB4D6rkVMfDo15I6G02j8pEb03IFHXw2FE7rTwk+WitPe0C5O++4AXVCjtKW2kTx15/RZntttcNoOptdD3wAN5bPjPIRbzUDFboxXaPaTsRiKlQmWlxDBoAwGG26CZ5o+zOB7yu2TlDb8L3y36ifJc6Fq+y2z3VaZYxwa6rUbTbP/yHIXcwA10+SryLWjXFjPArVmvh3jgAFoksbruj4TGaYHhk6rN7T/mvsxoLnODacZGguJDWf2iYHKFsO1ezKuEosaA9wcxjarsv4bHXcKTXi1QGXO0AADZmViNTeST6z9ZS4ouOgyaYIXb2Nh6gLXUmh1eqS2hJHgie8rD+kiCA46Q87gmwGwXuaalTMym0tGhNV7nEZadNmud24HQSdBfb7L2bkJqODRUcxoAb4hRptDTSpU98wCHHeZ81zZ4wRIQbZY2Ps5uEpANh7nEd5UD2tNRwaKkuJ/Iwk8YB0JKzGF2u6nVrfxh/FflkxZ7YGUU4bECLaAZeq1G2sWGjL4XPccoJnxZS45CI8LGtMlx3XuYXnO1MYa+IzZs9w0OykB0GAQNQ29m7hAWTx4udykWzaVJDdpBGLxF5/Ff53+a5mZXtvH/1Ne//AFX/AP2K58row/yikMuTNKFOUxBwUpTA3TqACLkmRI6hASnCD6DHstihJtaPcoy1wGshLDV4vF515b1J3gcYBIubgbtdN6zttHVjCDSfsi72omXXGDPEDlm0SSfKjR+FL+m2Zs/+7noFM7Z8geI+SyNPa8647Ly/h3/Zymq7UA/983l+A6/zVijkOE4QNINmf3u9N3kUA2Qd9Q+nvgssduvGmKZu/I79VQxXamu0w2sHc8kAcrmSUOORsnCBsNq4qlhmTUf4j8LBdz44CbCd5suBsXsnVxgZi3vmnUqu7wN/mNa05ZBPhNwBGoF+Syleu+o4vqOL3HUk35eXILZdi+2NHDUxRq06jYLj31LK4ulxI7xhibHLMmwGiuUXQtK9FbbnYevSl9Ed9S1lt3tFyQW/mgRpJvonpkNwlNxpsfldRc5jmnIRLgQ+4Jky0xroQFrqv+ouDN2mqHW0okB4jrY9SsXtLtLSdUc6nRfldMtqFpufisJEHfeZvNykkpuh9Ik7Q9qatVzXPLIe41BQIz06RyNpw0O/K5rc2QiPFvBlPg24vEfA2nRZoHNpspNAk6GL6c1zv/77h/Ko4ekT+ZtMZpkEGT/tbx0VPE4+rUkvqPdabmBvOgjimqUvQGbqjjsPQiarczG5QJgt0L8mri5xHicdRAsLAa+3wWtYxp8UgF0ZWgCc2YiLXmZAA6TzNi9galVjS45JAcRGgIlo/wBxEHgJHFaHZnYimXVKQz1GMADyXwZJDgxpEZbXIH9u4rPPx43cnbGWSXoxWJ2pTdVAPjBtVfEd4AbU2NkZaVpuZcTJtZXqncHHzgwWsFEknMTBFOXOJgmwnMf8La1v9NcE4ENNak86A1JE8pkHosNtvYj8DSrNcWOc4hhePC8MfENgm7XRJidNQrf1WkDfsy+JrZ3F3EyoE6Yq5a0AYlP6JJiESCGqcFDvThQg8om7uqBHT4++CD6ClsuCmB8Ri8TBN+YUtKm2QRLo3kQD5cFWYZaRO+b792vFdPAYQFmZziL2AEk8T0WecqR1sGPm1RdGCqG+bW+/f5JK3T2lAALXWAGh3JLLf0df/wA/+jJ93BuPmmc0cF2cbh3VGk5XeEZtOWhXGFCWudLfDFi4BxmfhbqdDoLea3KzyanYDzAt/hVwjq6+iEJ0Bhtcj6hAwKUkJhRZki5M4ppUIEHLsdlsEK2Mw9J3wuqtzaHwt8bh0IaR5rjgLvdicW2lj8NUdOVrzm6Fj2k/+UpkA922himUKRefiOYtBuXON7dJ32sptg4Q0cO1riM5l9R0mDUeJdHG5gX0AWO7RVu9qMoioKbXty5zIDgDnMHgQ0/JPtz/AFAwtE5Wu71wgRTIItA8TtPmTyWVRbZobSNLtXaVOlLqsZTAmwEmwBC8C7T7X/iKxcAQ0ExLjBMnxBujbWtrvVvtL2mfi6gdHdsb8DAc0E2LiYHiIMcgs68qyMKdsqlPkMShKJwQKwARCQKGU6hBJ0MomqEHRU9EIXXwNHwOgSS23U+ykyS4o0+Lh+SRSw1IvcGgb9eA3yeC7VMZRDHE66xltqf8Lk0qpaIAkHdEnorNHG65td2kHg22l1mmmzpePkhj77FUxcE3Op3j9ElTNBxvlF+YSTcUZH5LO9i9pkNtoLAX+d+q4riwyXF2abQ0EGdZJcCN24rsUy3UtaJnWTx3SAuQ+mC9w3SeH0VtnNx10UKoE2QtbKu4bDB5LSYtLTzGqgfSLTDhB+vmnWxmxg3yTEokBKcUJOUIKUIBHBspRqorJAo2A6eMxZfQZmIc4veeJiGC/IkO9lc0lSV6ghgEWB8yXE35x9Aq+a6CYQnOURKMoFGRDkpk8JoUCMSmlOQmIQCJEChRBQDJsLSLjHIn9l28PVAyuEZSI6Hn81xsHUDdQdZkG4+y6Ap2dF2mJB1k3EX3qjJvTOp4X6q12R7RoBj4GmUEeeqgj9eUo8S7MQNcoIk69Enm3P3qmj0inK1zlXRbo0hlHw6DUGdOiSs0XeEdB+VvDqkkDwiGcu4+UHS29c6mwy4wd/1i6tNa4A3tF+NtPsq2EqENqAfmaAekgn6KxnPxENN2VwcOPqr1fxzLWx5COnArk1aspqlZxNzPLcjVhktktdrW6X98lVLuA8ynKZqegDCUgERTByJBJFySEqEHe8nXdb0TJJpUIwyEg1MCizIkHyIXJ0iVCEZTFTCOqUDggSyAIgncOicBBjIu0YbGaOm8ATc/RE6uXWnKLknjPDidyqn3+/FO5276KmlZv5y6XQRcNBYdfrzRud4fRPh8NIJ9wBfzkIa3w9fmjYvxtJto6bHWHRJRhqSqHoetWMEE2g/dcou9EVfFZpAFp/woVpSObHSHBTFIhJMSxBO0JklCDFMCnTZeihBwmISKZQI5QyiKYKEHSARNYUTaalh4tjQkAp2UOn1Ugo2/RDkhljZWDEYCtlgHCeajc8C0z0Q5P0H40u2QOZYT/jqmd5JVKtrb+N1CTKlN9h5xS0iXMpmUSAHbuI3dVUp6q1hqpBiYHv5quaovwzi2uRYpnLYHUE6Wg29VDirkXFz6bgpg0mRNrdDJv5Hgq5jON0fbWySKNOZvjRfLOZ9ElAXn2EkaBRzJRIJRArQcuh0wSlCSoCgwhKFxTyoGh0yUpggyUOUkMXUrR74oNhSsQHmiame4cI5BRlyF2WaRYzJd+OZVVOpxRPkfonNc7gmNdx3qKUxTUhHJskFRLvFGCnRFE8pgmSQbCS4dwDm5rtkT03rp4/ZhZLm3bw1cP/0FyAthhHHu2neWj6KrI62NDsy4qGImx+yPDC5M+yr228OxuVwEOcbxoY1JH9UqnSENQvWjRBuT36Jy88T6JKduym/mdB3iHWO8aJJKZZzX9OInCSS0owjuQBJJRkHSSSQIIJymSRYBNUg3J0krHgRlCkkogPsSSSSIByUimSQIJOmSRIIpJJKEGOq1uzXfhs6NSSVWXoMTl7f/AJrBuyj5kyocG0Oc0HTM0eRc2UkkH0jRj6ZYxtd3ePv+Z24cSkkkrDM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4" name="AutoShape 8" descr="data:image/jpeg;base64,/9j/4AAQSkZJRgABAQAAAQABAAD/2wCEAAkGBxQTEhUUExQUFhUXGBcaGBcYFxgXFxYbGhcWFxUXGBgcHSggHRolHBcXITEhJSkrLi4uGB8zODMsNygtLisBCgoKDg0OGhAQGiwkHCQsLCwsLCwsLCwsLCwsLCwsLCwsLCwsLCwsLCwsLCwsLCwsLCwsLCwsLCwsLCwsLCwsLP/AABEIAQMAwgMBIgACEQEDEQH/xAAcAAABBQEBAQAAAAAAAAAAAAACAAEDBAYFBwj/xABAEAABAwIDBQYEBAUDAwUBAAABAAIRAyEEEjEFQVFhcQYTIoGR8DKhscEjQtHhFDNSYvEHcpJDgqIkRGOy0hX/xAAaAQACAwEBAAAAAAAAAAAAAAABAgADBAUG/8QAJREAAgICAgICAwEBAQAAAAAAAAECEQMhEjEEQRNhFCJRMlIj/9oADAMBAAIRAxEAPwD1DvZF581E7ERaQFXNS1lWrG6qoRzaR0qVYm8yiFUnRc2jIK6NJpPAJaZFKwpcLkhQVKzr+X0V8BoQOfv0CMXQZIoigTusj/hTFj5/ZSVq5G5VX7SBEQb81cnJlMuK7Zz67b34qIOhTPfOmihLRC1R6oxy+h+9ClFTgqpamBT8bEtl9lQWvHRXKD+BPoVyKb43K5QxEdeKDRZGRpMPSJGpM/JTDDniFnW48z8R9T9ldo4gGz3kTxOqplGRpjOJ1xhzvRiiq7QQBDrKRtc71U2y6KRYDUTWqF74H6KsMW4anfwQSbGckuzoQsF25H43/aPotrSxU8FiO338wf7fVJl0h4O3oyGKM++Sp1nweSs1j06Kq6oBYqrHoafZMDyCdVY93SWjkV0elhyd0Igzkmy8UvJFPEGm6FdoVTE++qrQnaUGHouVHE74uqj6PM3UhPMykUVoPZD3BUBwruE++Cv01KywTKbRXLGmc3+GI1Qd1yXWUFegBcu9VZHIVyxfw55p62UNXDwJ0Fl0aYbx8/3CrY6uGtJcYFtbcgAOKvjkKXjopZeaYuhQYbaNN5gOaJk63AmJcdGkxIBvCskTvBTxmmK4tdh06/l9kTqkb5ULmi6HKEXsW2i8zaJHH9FZbtZ0e/muTlSDoSOKY/ySR3GbVfaN6cYokeL3ouPm99UYq+/RCMEhvkb7OwMWALLM9rKpe5p/tK6nndcjtD+XlKz+XGoWaPFlc6M1WfrfgqWJ101hW6wk+n2VeqLjkseJm7IIM6pIW9PmnWrRSepNUblIw2MKM9FR0KwIgpSjyoS1WIRkkpwYQtRNbKJESsMqRoUdP9VM067kBgXvWU7Y7Tr02HKA1htI1J58PRaqs0yst20x7GUXMJFyAeW823nlzRVAMJh9sVWEta8wRpMtPluPSEtsbZrVABUcTl0gwNInmeai2ZQp1XZW5pGrQDIgX0H7LTYbsyx0QHOnQacrgiEz6DWzKbJ2k2mXd5Sa8OiHGC6mRrl4TbRanZ3aBwGgqU+UB7eR+a7VDsm23gYOt43brqZ/ZGnM5iDrYHy1OiX5FH2T4XL0QbO2zRrOyglr/wCl0A+R0P1VxzYK5G0+zp1Y64IDXGBfcDHE8eOqvU6r2tBeMwgX0IOhB43t5rTDJZly4adItBMG+ypaNQOAc0zPru1RCnPv7K2ynjQmNmE5srDMKeUKxTwHL35o2iUyo2brlbd/Kev2WnbgFnu01DK4DoRxuFl8pr4zT40WpqzJV2mfIfRV6h8XKyt4p1/soMgMysWM6GRkN+CSfOnWopPTKJhS66+/kq7VI15VWS29FeOkqYfdo8gn36qNziUmJlF0SUlZOKUJgzmPfsKSijypb3Q3oBrYCmYPoo2NlStNk9C2gKlgTy/ReT9t5qOcIkOcIPUARHL6QvVca8BjiZiDJ+i8pxpc/ENBnLmzCTIJvfhPqhx/gUzUdidiNosEDxG5PEnd5LZClquLsUeEW3dPlvXbFUDcVRv2bKpaEWwoKjdf8KwXyLNPv5oK7bXHvzUa0Mmcuo0EOa4SHAgj5GN4PNcOvjw1rqVWZ3O0Dra8JIA00K0FU36X69Fm+0tHMcwjcHA7p0jz+qtwZK0UeRj3ZzNi7Uy1ixxlrt48rkbjBvHNbihQXlONqhrgQTIi+h8xx1C9N7N4s1KFNxgktE9RYn3xWmErMWSC7OtSAHRdKi1sbvVcxvvkp6RTyjaFhJRZ1WAbohYrtq38QcwI8hdayg+NPpCyfbV34gPIfMLJlVR2bIO2jGYlt9PL0VZ1uSsYgQSoq5kj9tdyTEkWTKTgQf2/ZMpSPc/uktFFR6MHn6fupgUICIFLxM9hlE0oWtRZUWhiRr1KxyhARNUUSWS03aqRpsoKbdVYa1PRXZyO0tfu6WbVvwnXQ84t8tF5tVxrnV/A3NkaSGtFzuHObr17FYTvGOYfzAjfZeYjYrsNiiAWmZgCx8MG8jrfkklotx7Z39hbXxWVufBVAIuRY+h9mFp8HixUa4gEFsSCCDPQ9Fksc7GOZSNGoxzyTnZmaA0WiJuRE3EQu1sai4V6gec4DGC5Mgy4wfKLG4WZ6Nye6OriNoua38Noe/mYC4Yp7Te4u73D5dzd/QkNsuli6GawJaZvutfkuZW2HUdXa+nUe2jlh1IOJk5Y1Mt1EzZGKsko10dLD03xFQQ+LmQQedo+i5Xaan+Edxby1FyZvpb5Lu4TDFjYc8udxMSuD21rZKQIMEkC8QQSAWmfX/tUgqeyZIuUTy/aVfxEWj/MEFendgHzhWeayWwOz7Kh7x8ubfIwHLP9RJEw0chJnzXoux8KynTDaYytk+HeJ8VzxvHktGKScqMWaLULZfyyjHEIMykDwtdGMkpErNdr3HO2env1XfFbgs12vqSW8bfRZfJ/wasD/ZGVxWvuVWq23e9ynxJ6Ln1KkkdPf0WTE6NeQAt9+wmUZq9PkktVlVHq7Wo2tTtRNRKKEnKaUQ9hQnQTQja1Km31UjRqnQjGptUzAlSH7qwwKcgqAxsvN9tbQLto02wIAcSQCM0i2q9IqtXlva7Bdzi6dRs5Jjk0Ezw3k6JZ7RbBUzZYY2/DkciZAjXRD2aon8V8l2eo4yeDRl18iU2xT4CevzuuHsZtZj30hU/D1DsoLhm8IEaTzIWKjpUujVipNiI4H9VZoQDcfbzXLwdGp8NSq54EgZmtaRzJaBPpC61ISLzP6JogfQsSWi+g6LBdv8Q11PLJny5aef3W5xdPMwiSJBvvCyO0tk0mgve/gb6CBYxMWARa2VyuqQHZjCNGGpX8RDhbSCdJ4/daxggR/ncsR2I7X0sTihQbTe0BjyxznA5i2NWxIJaSddy3bhO6y04I8bbMfkz5JR9AtG9Fl4+qkDERYtPIx8SFrFme2FiBrabLWNp+aynbQkOHQff9Vm8l3A0+OqkZOuZCpudcb1brwQOfvVQVBcLHjNk0USfcpIy3p78061FR60nITgI2M98EeSKaYgLJ2u/ZHkt7hE2j7+8peaDwYgpAL++aIj3xSaE3IHAJgupWlAAnBQ5D8GEuZtzY9PEMLXgXAgwJHC66TigcZ4JZTGUTMbNmmKlJ/wATJ4mQLgjkRBlQ08GHDPUa4uNvDm03izgA3kqHbjb9ChiqVPMRVew95/S1v/Sz75PijkL7l3th4gPp6x9RHNU7qzTGW6skp4eGeGpUFoAN7Wt4pMeYXTwZ8IzC+8KvXtz96rm7X7RUcM0mo8N5b/QXJ6KJ7HZ0doY1tNpLiAANZHCSvFO23bA4gmlSJ7ve7TPG4cG/VQdsu178WSxuZtLhoX9f7eSysq5RrsonO9I7fZLaf8NjKNY/C1/j/wBjgWv+RJ8l9GUiCAWlpaQCCDYg6EcryvmbZuz6lZwbTAJJy3IFzJGt/wApW22D2oxuB/Cc1lajSDswIM0g0kOaHwCyCDYghNyS1ZQ42ezAIg1cPZ/bDCPY0moKTnNa4Mq+FwDrg7wQYMEEhdnD4unUjJUY7oR68UHkp7ZPiZIG+5WQ7bEZ/Thz5ras97isV21/mbtB9FXllcR4RpmRqafsq7/1VsCWzP0VaoLrPjZdMoOp3NvkkiI/u+bv1SWnkVHsQrj2VKHjl6rKU8bz98kTsd7Kt+H7M/5H0aprxxHqjzjiPVYw40+/ugbjHD83r9kvxL+h/J+jahw4g+YRgjiPX7LGN2g/SfcnmkcY879/RT4/sP5H0bUO5pd57/RYc49293zuqO3tuvDDSpGHGz36ZBawJ/NrJ3eoVeSoK2x8WT5JUkazF9rMLTeabqgLhObLcAiTBMgErn7T7bUGMzMZVqHcGsDTEB2riJF90rFNpO3vOgBBGmhytGUXGUX/AEK4HbLGwwUyX+NucX+G+p68OG86rHDPKcqNUo8UcbtBin1qz8QTd7sxNrXhrY5CBHILp7I7TVsOAKdTwwDDmkRYWEHQGYWZwryHWGaSPDqSdBA46KbGUnMyggi3CN5K6FVozqzVY/8A1DxThDSGEjUXO69+iyeLxb6ji57i4nU8eqrl1kkUkugtt9hOUlJhMBoknQAEk9IVnY2zjXrMpNc1uaTmNgABLjzK22xdhsZLb5jOUkGX6yWu/KIIIJbwiQbVZcyxr7IouXRzuzmxsgLq18xZlpAiZBzNJ4uuIaDfNqtbILHHMwCmA7JUs5rmZnNDRvy28VxJdYgKc0w9rAGwHACm3dvlxJJtMwInxealwtJzAQ1zm34MJkszOHiG5rWiAZHFcufkcnbezZjxUWMA+q6i5oxDnHvHkB2V8Pa7x5C4ZHNPjIzNjQyIBXOfSdTp6GmPiJqVS0hxBkNaDLRMi1pjkrtKW5ATRBaQ69FubxuLHHMXCYBIsN6HCYa4MtDoEwwAQSGOEEE6ta7o46Sq8nkN+x1ip3RZ7P8Aad1NwZXL+6JIFSpDYuMhAJzBsGIdMQTJUnbKp4z0bxXOq4Rji3M0G+WZzEQMpaDuIGljYHW5UeJrNo02szBzHBopkB4c0eOQ4xlDD+HBMCXGBC14svONFWSCTsoUH2cDwP3VHGG/H3Kla4FwLd/MOjfHFR4plxJ9BZWQ7KpFfK32Qko/4hot4/8Ay/ROryujUh8JHEBV3Ekgac0/dEH79Vqd+jnEveE/oEQcenlKTMOB14/un7nTUqbJQNMk2OnP7JF5GvubcU9SuBYGef2R4S5kgjz9UCUylVa5xAmJnxW8I/M8CRMAiwMzEKB7zAytcQ0N8WYuDQLBotBEiYvOVgvKq7U2u9teoPww0ODQTAykE+PM6Mp8TtN1zos7ju0YYQ1kuiLU3hoabxlcGk2OkzqubmjLLLR1MCWOJp8TXZSYXVDAaCQJEk7wALm4gExbM7RZEbVovp1qtcAvfnLWgkSYLabAdQwEmob/AJQOSHtA/LTDXXqVLuiAA1sSMo0l1+YWepVXMcHtOVw0O/3dWeNgSV2TJkci9sZrc13sZB+NwLsuUS0AN/MTH/G5F1DjT8M63jkwWFtLkF06p8RtKpVOao7O8AjMYFiI0AAJA+iqt+sdToBHHgtXHdlfLVCMLSbI7I1Kh8ctILczbA08zczM7rw8jSm0OdcTl1UvZvYv4rA6DXsWgtzMwwOleuCbvB+Gl/VE8FscTjqeFpsaxj3NlxptFWm92ZzpqVcQJJkl0zygarPmzV+se2NGN7ZlsVSZs6qBBfmIdcNLw6k50CdA2Sb7olaLZ20aOMyd26HQO/F/A0lobTY3UjNDRFzcyJKwXamo44uvLi7LUe0HgA42HJc7D13MMse5hgiWktMHUSNxUfj84JvsiycXro9qpYsODYgGqMxJnw0hBaHC+siTumb6qM1gWtPh8VNxNwR+I+BY8psPJeaYDtdWZd7WVIplgmWm4gGRNxxEGw5rt0+2NAsYIqNeKNFjpaC3OyJc25hua9xoTvWGfgzW0bIeRBm0xGIb4zc2eC2P6C293R8R3RzUTsYPDEwMoIJERVBNjrGbgOqyI7X0e88TnZc7yfjjxsIcWkCYLovc2FtxjHarDNpkDvHPGdrBkI8DC44cuMhs2ZI5utokXhZK6C80L7NbSJJIN84qMk+Ed5SALDIFiWdPoqNJja4abNaQ6o5xMyGkmpIkGWvDXWNpsN6y+L7YtcXZaMy5rg57oLSIDtCTdoj4rTINlx8Xt+tVce8d4HEnu2gBjSfFItOvE7hwWnH4s0VyzRk6NZiX0c7hYibEtiRuIkSQh7tkeEnyLh+yy9PaT4htR0cDu9VPR2k6bwfICfNaUqEeJ+jvGkOLv+Z/VJUBiqfP/inT2V8Jfw1TK0XcQpRjQRY3+a4lRpdckdJVnCsc28AfUK6LZz+KO5hKRu5xIG4aE+7o2OB4D6rkVMfDo15I6G02j8pEb03IFHXw2FE7rTwk+WitPe0C5O++4AXVCjtKW2kTx15/RZntttcNoOptdD3wAN5bPjPIRbzUDFboxXaPaTsRiKlQmWlxDBoAwGG26CZ5o+zOB7yu2TlDb8L3y36ifJc6Fq+y2z3VaZYxwa6rUbTbP/yHIXcwA10+SryLWjXFjPArVmvh3jgAFoksbruj4TGaYHhk6rN7T/mvsxoLnODacZGguJDWf2iYHKFsO1ezKuEosaA9wcxjarsv4bHXcKTXi1QGXO0AADZmViNTeST6z9ZS4ouOgyaYIXb2Nh6gLXUmh1eqS2hJHgie8rD+kiCA46Q87gmwGwXuaalTMym0tGhNV7nEZadNmud24HQSdBfb7L2bkJqODRUcxoAb4hRptDTSpU98wCHHeZ81zZ4wRIQbZY2Ps5uEpANh7nEd5UD2tNRwaKkuJ/Iwk8YB0JKzGF2u6nVrfxh/FflkxZ7YGUU4bECLaAZeq1G2sWGjL4XPccoJnxZS45CI8LGtMlx3XuYXnO1MYa+IzZs9w0OykB0GAQNQ29m7hAWTx4udykWzaVJDdpBGLxF5/Ff53+a5mZXtvH/1Ne//AFX/AP2K58row/yikMuTNKFOUxBwUpTA3TqACLkmRI6hASnCD6DHstihJtaPcoy1wGshLDV4vF515b1J3gcYBIubgbtdN6zttHVjCDSfsi72omXXGDPEDlm0SSfKjR+FL+m2Zs/+7noFM7Z8geI+SyNPa8647Ly/h3/Zymq7UA/983l+A6/zVijkOE4QNINmf3u9N3kUA2Qd9Q+nvgssduvGmKZu/I79VQxXamu0w2sHc8kAcrmSUOORsnCBsNq4qlhmTUf4j8LBdz44CbCd5suBsXsnVxgZi3vmnUqu7wN/mNa05ZBPhNwBGoF+Syleu+o4vqOL3HUk35eXILZdi+2NHDUxRq06jYLj31LK4ulxI7xhibHLMmwGiuUXQtK9FbbnYevSl9Ed9S1lt3tFyQW/mgRpJvonpkNwlNxpsfldRc5jmnIRLgQ+4Jky0xroQFrqv+ouDN2mqHW0okB4jrY9SsXtLtLSdUc6nRfldMtqFpufisJEHfeZvNykkpuh9Ik7Q9qatVzXPLIe41BQIz06RyNpw0O/K5rc2QiPFvBlPg24vEfA2nRZoHNpspNAk6GL6c1zv/77h/Ko4ekT+ZtMZpkEGT/tbx0VPE4+rUkvqPdabmBvOgjimqUvQGbqjjsPQiarczG5QJgt0L8mri5xHicdRAsLAa+3wWtYxp8UgF0ZWgCc2YiLXmZAA6TzNi9galVjS45JAcRGgIlo/wBxEHgJHFaHZnYimXVKQz1GMADyXwZJDgxpEZbXIH9u4rPPx43cnbGWSXoxWJ2pTdVAPjBtVfEd4AbU2NkZaVpuZcTJtZXqncHHzgwWsFEknMTBFOXOJgmwnMf8La1v9NcE4ENNak86A1JE8pkHosNtvYj8DSrNcWOc4hhePC8MfENgm7XRJidNQrf1WkDfsy+JrZ3F3EyoE6Yq5a0AYlP6JJiESCGqcFDvThQg8om7uqBHT4++CD6ClsuCmB8Ri8TBN+YUtKm2QRLo3kQD5cFWYZaRO+b792vFdPAYQFmZziL2AEk8T0WecqR1sGPm1RdGCqG+bW+/f5JK3T2lAALXWAGh3JLLf0df/wA/+jJ93BuPmmc0cF2cbh3VGk5XeEZtOWhXGFCWudLfDFi4BxmfhbqdDoLea3KzyanYDzAt/hVwjq6+iEJ0Bhtcj6hAwKUkJhRZki5M4ppUIEHLsdlsEK2Mw9J3wuqtzaHwt8bh0IaR5rjgLvdicW2lj8NUdOVrzm6Fj2k/+UpkA922himUKRefiOYtBuXON7dJ32sptg4Q0cO1riM5l9R0mDUeJdHG5gX0AWO7RVu9qMoioKbXty5zIDgDnMHgQ0/JPtz/AFAwtE5Wu71wgRTIItA8TtPmTyWVRbZobSNLtXaVOlLqsZTAmwEmwBC8C7T7X/iKxcAQ0ExLjBMnxBujbWtrvVvtL2mfi6gdHdsb8DAc0E2LiYHiIMcgs68qyMKdsqlPkMShKJwQKwARCQKGU6hBJ0MomqEHRU9EIXXwNHwOgSS23U+ykyS4o0+Lh+SRSw1IvcGgb9eA3yeC7VMZRDHE66xltqf8Lk0qpaIAkHdEnorNHG65td2kHg22l1mmmzpePkhj77FUxcE3Op3j9ElTNBxvlF+YSTcUZH5LO9i9pkNtoLAX+d+q4riwyXF2abQ0EGdZJcCN24rsUy3UtaJnWTx3SAuQ+mC9w3SeH0VtnNx10UKoE2QtbKu4bDB5LSYtLTzGqgfSLTDhB+vmnWxmxg3yTEokBKcUJOUIKUIBHBspRqorJAo2A6eMxZfQZmIc4veeJiGC/IkO9lc0lSV6ghgEWB8yXE35x9Aq+a6CYQnOURKMoFGRDkpk8JoUCMSmlOQmIQCJEChRBQDJsLSLjHIn9l28PVAyuEZSI6Hn81xsHUDdQdZkG4+y6Ap2dF2mJB1k3EX3qjJvTOp4X6q12R7RoBj4GmUEeeqgj9eUo8S7MQNcoIk69Enm3P3qmj0inK1zlXRbo0hlHw6DUGdOiSs0XeEdB+VvDqkkDwiGcu4+UHS29c6mwy4wd/1i6tNa4A3tF+NtPsq2EqENqAfmaAekgn6KxnPxENN2VwcOPqr1fxzLWx5COnArk1aspqlZxNzPLcjVhktktdrW6X98lVLuA8ynKZqegDCUgERTByJBJFySEqEHe8nXdb0TJJpUIwyEg1MCizIkHyIXJ0iVCEZTFTCOqUDggSyAIgncOicBBjIu0YbGaOm8ATc/RE6uXWnKLknjPDidyqn3+/FO5276KmlZv5y6XQRcNBYdfrzRud4fRPh8NIJ9wBfzkIa3w9fmjYvxtJto6bHWHRJRhqSqHoetWMEE2g/dcou9EVfFZpAFp/woVpSObHSHBTFIhJMSxBO0JklCDFMCnTZeihBwmISKZQI5QyiKYKEHSARNYUTaalh4tjQkAp2UOn1Ugo2/RDkhljZWDEYCtlgHCeajc8C0z0Q5P0H40u2QOZYT/jqmd5JVKtrb+N1CTKlN9h5xS0iXMpmUSAHbuI3dVUp6q1hqpBiYHv5quaovwzi2uRYpnLYHUE6Wg29VDirkXFz6bgpg0mRNrdDJv5Hgq5jON0fbWySKNOZvjRfLOZ9ElAXn2EkaBRzJRIJRArQcuh0wSlCSoCgwhKFxTyoGh0yUpggyUOUkMXUrR74oNhSsQHmiame4cI5BRlyF2WaRYzJd+OZVVOpxRPkfonNc7gmNdx3qKUxTUhHJskFRLvFGCnRFE8pgmSQbCS4dwDm5rtkT03rp4/ZhZLm3bw1cP/0FyAthhHHu2neWj6KrI62NDsy4qGImx+yPDC5M+yr228OxuVwEOcbxoY1JH9UqnSENQvWjRBuT36Jy88T6JKduym/mdB3iHWO8aJJKZZzX9OInCSS0owjuQBJJRkHSSSQIIJymSRYBNUg3J0krHgRlCkkogPsSSSSIByUimSQIJOmSRIIpJJKEGOq1uzXfhs6NSSVWXoMTl7f/AJrBuyj5kyocG0Oc0HTM0eRc2UkkH0jRj6ZYxtd3ePv+Z24cSkkkrDM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6" name="AutoShape 10" descr="data:image/jpeg;base64,/9j/4AAQSkZJRgABAQAAAQABAAD/2wCEAAkGBxQTEhUUExQUFhUXGBcaGBcYFxgXFxYbGhcWFxUXGBgcHSggHRolHBcXITEhJSkrLi4uGB8zODMsNygtLisBCgoKDg0OGhAQGiwkHCQsLCwsLCwsLCwsLCwsLCwsLCwsLCwsLCwsLCwsLCwsLCwsLCwsLCwsLCwsLCwsLCwsLP/AABEIAQMAwgMBIgACEQEDEQH/xAAcAAABBQEBAQAAAAAAAAAAAAACAAEDBAYFBwj/xABAEAABAwIDBQYEBAUDAwUBAAABAAIRAyEEEjEFQVFhcQYTIoGR8DKhscEjQtHhFDNSYvEHcpJDgqIkRGOy0hX/xAAaAQACAwEBAAAAAAAAAAAAAAABAgADBAUG/8QAJREAAgICAgICAwEBAQAAAAAAAAECEQMhEjEEQRNhFCJRMlIj/9oADAMBAAIRAxEAPwD1DvZF581E7ERaQFXNS1lWrG6qoRzaR0qVYm8yiFUnRc2jIK6NJpPAJaZFKwpcLkhQVKzr+X0V8BoQOfv0CMXQZIoigTusj/hTFj5/ZSVq5G5VX7SBEQb81cnJlMuK7Zz67b34qIOhTPfOmihLRC1R6oxy+h+9ClFTgqpamBT8bEtl9lQWvHRXKD+BPoVyKb43K5QxEdeKDRZGRpMPSJGpM/JTDDniFnW48z8R9T9ldo4gGz3kTxOqplGRpjOJ1xhzvRiiq7QQBDrKRtc71U2y6KRYDUTWqF74H6KsMW4anfwQSbGckuzoQsF25H43/aPotrSxU8FiO338wf7fVJl0h4O3oyGKM++Sp1nweSs1j06Kq6oBYqrHoafZMDyCdVY93SWjkV0elhyd0Igzkmy8UvJFPEGm6FdoVTE++qrQnaUGHouVHE74uqj6PM3UhPMykUVoPZD3BUBwruE++Cv01KywTKbRXLGmc3+GI1Qd1yXWUFegBcu9VZHIVyxfw55p62UNXDwJ0Fl0aYbx8/3CrY6uGtJcYFtbcgAOKvjkKXjopZeaYuhQYbaNN5gOaJk63AmJcdGkxIBvCskTvBTxmmK4tdh06/l9kTqkb5ULmi6HKEXsW2i8zaJHH9FZbtZ0e/muTlSDoSOKY/ySR3GbVfaN6cYokeL3ouPm99UYq+/RCMEhvkb7OwMWALLM9rKpe5p/tK6nndcjtD+XlKz+XGoWaPFlc6M1WfrfgqWJ101hW6wk+n2VeqLjkseJm7IIM6pIW9PmnWrRSepNUblIw2MKM9FR0KwIgpSjyoS1WIRkkpwYQtRNbKJESsMqRoUdP9VM067kBgXvWU7Y7Tr02HKA1htI1J58PRaqs0yst20x7GUXMJFyAeW823nlzRVAMJh9sVWEta8wRpMtPluPSEtsbZrVABUcTl0gwNInmeai2ZQp1XZW5pGrQDIgX0H7LTYbsyx0QHOnQacrgiEz6DWzKbJ2k2mXd5Sa8OiHGC6mRrl4TbRanZ3aBwGgqU+UB7eR+a7VDsm23gYOt43brqZ/ZGnM5iDrYHy1OiX5FH2T4XL0QbO2zRrOyglr/wCl0A+R0P1VxzYK5G0+zp1Y64IDXGBfcDHE8eOqvU6r2tBeMwgX0IOhB43t5rTDJZly4adItBMG+ypaNQOAc0zPru1RCnPv7K2ynjQmNmE5srDMKeUKxTwHL35o2iUyo2brlbd/Kev2WnbgFnu01DK4DoRxuFl8pr4zT40WpqzJV2mfIfRV6h8XKyt4p1/soMgMysWM6GRkN+CSfOnWopPTKJhS66+/kq7VI15VWS29FeOkqYfdo8gn36qNziUmJlF0SUlZOKUJgzmPfsKSijypb3Q3oBrYCmYPoo2NlStNk9C2gKlgTy/ReT9t5qOcIkOcIPUARHL6QvVca8BjiZiDJ+i8pxpc/ENBnLmzCTIJvfhPqhx/gUzUdidiNosEDxG5PEnd5LZClquLsUeEW3dPlvXbFUDcVRv2bKpaEWwoKjdf8KwXyLNPv5oK7bXHvzUa0Mmcuo0EOa4SHAgj5GN4PNcOvjw1rqVWZ3O0Dra8JIA00K0FU36X69Fm+0tHMcwjcHA7p0jz+qtwZK0UeRj3ZzNi7Uy1ixxlrt48rkbjBvHNbihQXlONqhrgQTIi+h8xx1C9N7N4s1KFNxgktE9RYn3xWmErMWSC7OtSAHRdKi1sbvVcxvvkp6RTyjaFhJRZ1WAbohYrtq38QcwI8hdayg+NPpCyfbV34gPIfMLJlVR2bIO2jGYlt9PL0VZ1uSsYgQSoq5kj9tdyTEkWTKTgQf2/ZMpSPc/uktFFR6MHn6fupgUICIFLxM9hlE0oWtRZUWhiRr1KxyhARNUUSWS03aqRpsoKbdVYa1PRXZyO0tfu6WbVvwnXQ84t8tF5tVxrnV/A3NkaSGtFzuHObr17FYTvGOYfzAjfZeYjYrsNiiAWmZgCx8MG8jrfkklotx7Z39hbXxWVufBVAIuRY+h9mFp8HixUa4gEFsSCCDPQ9Fksc7GOZSNGoxzyTnZmaA0WiJuRE3EQu1sai4V6gec4DGC5Mgy4wfKLG4WZ6Nye6OriNoua38Noe/mYC4Yp7Te4u73D5dzd/QkNsuli6GawJaZvutfkuZW2HUdXa+nUe2jlh1IOJk5Y1Mt1EzZGKsko10dLD03xFQQ+LmQQedo+i5Xaan+Edxby1FyZvpb5Lu4TDFjYc8udxMSuD21rZKQIMEkC8QQSAWmfX/tUgqeyZIuUTy/aVfxEWj/MEFendgHzhWeayWwOz7Kh7x8ubfIwHLP9RJEw0chJnzXoux8KynTDaYytk+HeJ8VzxvHktGKScqMWaLULZfyyjHEIMykDwtdGMkpErNdr3HO2env1XfFbgs12vqSW8bfRZfJ/wasD/ZGVxWvuVWq23e9ynxJ6Ln1KkkdPf0WTE6NeQAt9+wmUZq9PkktVlVHq7Wo2tTtRNRKKEnKaUQ9hQnQTQja1Km31UjRqnQjGptUzAlSH7qwwKcgqAxsvN9tbQLto02wIAcSQCM0i2q9IqtXlva7Bdzi6dRs5Jjk0Ezw3k6JZ7RbBUzZYY2/DkciZAjXRD2aon8V8l2eo4yeDRl18iU2xT4CevzuuHsZtZj30hU/D1DsoLhm8IEaTzIWKjpUujVipNiI4H9VZoQDcfbzXLwdGp8NSq54EgZmtaRzJaBPpC61ISLzP6JogfQsSWi+g6LBdv8Q11PLJny5aef3W5xdPMwiSJBvvCyO0tk0mgve/gb6CBYxMWARa2VyuqQHZjCNGGpX8RDhbSCdJ4/daxggR/ncsR2I7X0sTihQbTe0BjyxznA5i2NWxIJaSddy3bhO6y04I8bbMfkz5JR9AtG9Fl4+qkDERYtPIx8SFrFme2FiBrabLWNp+aynbQkOHQff9Vm8l3A0+OqkZOuZCpudcb1brwQOfvVQVBcLHjNk0USfcpIy3p78061FR60nITgI2M98EeSKaYgLJ2u/ZHkt7hE2j7+8peaDwYgpAL++aIj3xSaE3IHAJgupWlAAnBQ5D8GEuZtzY9PEMLXgXAgwJHC66TigcZ4JZTGUTMbNmmKlJ/wATJ4mQLgjkRBlQ08GHDPUa4uNvDm03izgA3kqHbjb9ChiqVPMRVew95/S1v/Sz75PijkL7l3th4gPp6x9RHNU7qzTGW6skp4eGeGpUFoAN7Wt4pMeYXTwZ8IzC+8KvXtz96rm7X7RUcM0mo8N5b/QXJ6KJ7HZ0doY1tNpLiAANZHCSvFO23bA4gmlSJ7ve7TPG4cG/VQdsu178WSxuZtLhoX9f7eSysq5RrsonO9I7fZLaf8NjKNY/C1/j/wBjgWv+RJ8l9GUiCAWlpaQCCDYg6EcryvmbZuz6lZwbTAJJy3IFzJGt/wApW22D2oxuB/Cc1lajSDswIM0g0kOaHwCyCDYghNyS1ZQ42ezAIg1cPZ/bDCPY0moKTnNa4Mq+FwDrg7wQYMEEhdnD4unUjJUY7oR68UHkp7ZPiZIG+5WQ7bEZ/Thz5ras97isV21/mbtB9FXllcR4RpmRqafsq7/1VsCWzP0VaoLrPjZdMoOp3NvkkiI/u+bv1SWnkVHsQrj2VKHjl6rKU8bz98kTsd7Kt+H7M/5H0aprxxHqjzjiPVYw40+/ugbjHD83r9kvxL+h/J+jahw4g+YRgjiPX7LGN2g/SfcnmkcY879/RT4/sP5H0bUO5pd57/RYc49293zuqO3tuvDDSpGHGz36ZBawJ/NrJ3eoVeSoK2x8WT5JUkazF9rMLTeabqgLhObLcAiTBMgErn7T7bUGMzMZVqHcGsDTEB2riJF90rFNpO3vOgBBGmhytGUXGUX/AEK4HbLGwwUyX+NucX+G+p68OG86rHDPKcqNUo8UcbtBin1qz8QTd7sxNrXhrY5CBHILp7I7TVsOAKdTwwDDmkRYWEHQGYWZwryHWGaSPDqSdBA46KbGUnMyggi3CN5K6FVozqzVY/8A1DxThDSGEjUXO69+iyeLxb6ji57i4nU8eqrl1kkUkugtt9hOUlJhMBoknQAEk9IVnY2zjXrMpNc1uaTmNgABLjzK22xdhsZLb5jOUkGX6yWu/KIIIJbwiQbVZcyxr7IouXRzuzmxsgLq18xZlpAiZBzNJ4uuIaDfNqtbILHHMwCmA7JUs5rmZnNDRvy28VxJdYgKc0w9rAGwHACm3dvlxJJtMwInxealwtJzAQ1zm34MJkszOHiG5rWiAZHFcufkcnbezZjxUWMA+q6i5oxDnHvHkB2V8Pa7x5C4ZHNPjIzNjQyIBXOfSdTp6GmPiJqVS0hxBkNaDLRMi1pjkrtKW5ATRBaQ69FubxuLHHMXCYBIsN6HCYa4MtDoEwwAQSGOEEE6ta7o46Sq8nkN+x1ip3RZ7P8Aad1NwZXL+6JIFSpDYuMhAJzBsGIdMQTJUnbKp4z0bxXOq4Rji3M0G+WZzEQMpaDuIGljYHW5UeJrNo02szBzHBopkB4c0eOQ4xlDD+HBMCXGBC14svONFWSCTsoUH2cDwP3VHGG/H3Kla4FwLd/MOjfHFR4plxJ9BZWQ7KpFfK32Qko/4hot4/8Ay/ROryujUh8JHEBV3Ekgac0/dEH79Vqd+jnEveE/oEQcenlKTMOB14/un7nTUqbJQNMk2OnP7JF5GvubcU9SuBYGef2R4S5kgjz9UCUylVa5xAmJnxW8I/M8CRMAiwMzEKB7zAytcQ0N8WYuDQLBotBEiYvOVgvKq7U2u9teoPww0ODQTAykE+PM6Mp8TtN1zos7ju0YYQ1kuiLU3hoabxlcGk2OkzqubmjLLLR1MCWOJp8TXZSYXVDAaCQJEk7wALm4gExbM7RZEbVovp1qtcAvfnLWgkSYLabAdQwEmob/AJQOSHtA/LTDXXqVLuiAA1sSMo0l1+YWepVXMcHtOVw0O/3dWeNgSV2TJkci9sZrc13sZB+NwLsuUS0AN/MTH/G5F1DjT8M63jkwWFtLkF06p8RtKpVOao7O8AjMYFiI0AAJA+iqt+sdToBHHgtXHdlfLVCMLSbI7I1Kh8ctILczbA08zczM7rw8jSm0OdcTl1UvZvYv4rA6DXsWgtzMwwOleuCbvB+Gl/VE8FscTjqeFpsaxj3NlxptFWm92ZzpqVcQJJkl0zygarPmzV+se2NGN7ZlsVSZs6qBBfmIdcNLw6k50CdA2Sb7olaLZ20aOMyd26HQO/F/A0lobTY3UjNDRFzcyJKwXamo44uvLi7LUe0HgA42HJc7D13MMse5hgiWktMHUSNxUfj84JvsiycXro9qpYsODYgGqMxJnw0hBaHC+siTumb6qM1gWtPh8VNxNwR+I+BY8psPJeaYDtdWZd7WVIplgmWm4gGRNxxEGw5rt0+2NAsYIqNeKNFjpaC3OyJc25hua9xoTvWGfgzW0bIeRBm0xGIb4zc2eC2P6C293R8R3RzUTsYPDEwMoIJERVBNjrGbgOqyI7X0e88TnZc7yfjjxsIcWkCYLovc2FtxjHarDNpkDvHPGdrBkI8DC44cuMhs2ZI5utokXhZK6C80L7NbSJJIN84qMk+Ed5SALDIFiWdPoqNJja4abNaQ6o5xMyGkmpIkGWvDXWNpsN6y+L7YtcXZaMy5rg57oLSIDtCTdoj4rTINlx8Xt+tVce8d4HEnu2gBjSfFItOvE7hwWnH4s0VyzRk6NZiX0c7hYibEtiRuIkSQh7tkeEnyLh+yy9PaT4htR0cDu9VPR2k6bwfICfNaUqEeJ+jvGkOLv+Z/VJUBiqfP/inT2V8Jfw1TK0XcQpRjQRY3+a4lRpdckdJVnCsc28AfUK6LZz+KO5hKRu5xIG4aE+7o2OB4D6rkVMfDo15I6G02j8pEb03IFHXw2FE7rTwk+WitPe0C5O++4AXVCjtKW2kTx15/RZntttcNoOptdD3wAN5bPjPIRbzUDFboxXaPaTsRiKlQmWlxDBoAwGG26CZ5o+zOB7yu2TlDb8L3y36ifJc6Fq+y2z3VaZYxwa6rUbTbP/yHIXcwA10+SryLWjXFjPArVmvh3jgAFoksbruj4TGaYHhk6rN7T/mvsxoLnODacZGguJDWf2iYHKFsO1ezKuEosaA9wcxjarsv4bHXcKTXi1QGXO0AADZmViNTeST6z9ZS4ouOgyaYIXb2Nh6gLXUmh1eqS2hJHgie8rD+kiCA46Q87gmwGwXuaalTMym0tGhNV7nEZadNmud24HQSdBfb7L2bkJqODRUcxoAb4hRptDTSpU98wCHHeZ81zZ4wRIQbZY2Ps5uEpANh7nEd5UD2tNRwaKkuJ/Iwk8YB0JKzGF2u6nVrfxh/FflkxZ7YGUU4bECLaAZeq1G2sWGjL4XPccoJnxZS45CI8LGtMlx3XuYXnO1MYa+IzZs9w0OykB0GAQNQ29m7hAWTx4udykWzaVJDdpBGLxF5/Ff53+a5mZXtvH/1Ne//AFX/AP2K58row/yikMuTNKFOUxBwUpTA3TqACLkmRI6hASnCD6DHstihJtaPcoy1wGshLDV4vF515b1J3gcYBIubgbtdN6zttHVjCDSfsi72omXXGDPEDlm0SSfKjR+FL+m2Zs/+7noFM7Z8geI+SyNPa8647Ly/h3/Zymq7UA/983l+A6/zVijkOE4QNINmf3u9N3kUA2Qd9Q+nvgssduvGmKZu/I79VQxXamu0w2sHc8kAcrmSUOORsnCBsNq4qlhmTUf4j8LBdz44CbCd5suBsXsnVxgZi3vmnUqu7wN/mNa05ZBPhNwBGoF+Syleu+o4vqOL3HUk35eXILZdi+2NHDUxRq06jYLj31LK4ulxI7xhibHLMmwGiuUXQtK9FbbnYevSl9Ed9S1lt3tFyQW/mgRpJvonpkNwlNxpsfldRc5jmnIRLgQ+4Jky0xroQFrqv+ouDN2mqHW0okB4jrY9SsXtLtLSdUc6nRfldMtqFpufisJEHfeZvNykkpuh9Ik7Q9qatVzXPLIe41BQIz06RyNpw0O/K5rc2QiPFvBlPg24vEfA2nRZoHNpspNAk6GL6c1zv/77h/Ko4ekT+ZtMZpkEGT/tbx0VPE4+rUkvqPdabmBvOgjimqUvQGbqjjsPQiarczG5QJgt0L8mri5xHicdRAsLAa+3wWtYxp8UgF0ZWgCc2YiLXmZAA6TzNi9galVjS45JAcRGgIlo/wBxEHgJHFaHZnYimXVKQz1GMADyXwZJDgxpEZbXIH9u4rPPx43cnbGWSXoxWJ2pTdVAPjBtVfEd4AbU2NkZaVpuZcTJtZXqncHHzgwWsFEknMTBFOXOJgmwnMf8La1v9NcE4ENNak86A1JE8pkHosNtvYj8DSrNcWOc4hhePC8MfENgm7XRJidNQrf1WkDfsy+JrZ3F3EyoE6Yq5a0AYlP6JJiESCGqcFDvThQg8om7uqBHT4++CD6ClsuCmB8Ri8TBN+YUtKm2QRLo3kQD5cFWYZaRO+b792vFdPAYQFmZziL2AEk8T0WecqR1sGPm1RdGCqG+bW+/f5JK3T2lAALXWAGh3JLLf0df/wA/+jJ93BuPmmc0cF2cbh3VGk5XeEZtOWhXGFCWudLfDFi4BxmfhbqdDoLea3KzyanYDzAt/hVwjq6+iEJ0Bhtcj6hAwKUkJhRZki5M4ppUIEHLsdlsEK2Mw9J3wuqtzaHwt8bh0IaR5rjgLvdicW2lj8NUdOVrzm6Fj2k/+UpkA922himUKRefiOYtBuXON7dJ32sptg4Q0cO1riM5l9R0mDUeJdHG5gX0AWO7RVu9qMoioKbXty5zIDgDnMHgQ0/JPtz/AFAwtE5Wu71wgRTIItA8TtPmTyWVRbZobSNLtXaVOlLqsZTAmwEmwBC8C7T7X/iKxcAQ0ExLjBMnxBujbWtrvVvtL2mfi6gdHdsb8DAc0E2LiYHiIMcgs68qyMKdsqlPkMShKJwQKwARCQKGU6hBJ0MomqEHRU9EIXXwNHwOgSS23U+ykyS4o0+Lh+SRSw1IvcGgb9eA3yeC7VMZRDHE66xltqf8Lk0qpaIAkHdEnorNHG65td2kHg22l1mmmzpePkhj77FUxcE3Op3j9ElTNBxvlF+YSTcUZH5LO9i9pkNtoLAX+d+q4riwyXF2abQ0EGdZJcCN24rsUy3UtaJnWTx3SAuQ+mC9w3SeH0VtnNx10UKoE2QtbKu4bDB5LSYtLTzGqgfSLTDhB+vmnWxmxg3yTEokBKcUJOUIKUIBHBspRqorJAo2A6eMxZfQZmIc4veeJiGC/IkO9lc0lSV6ghgEWB8yXE35x9Aq+a6CYQnOURKMoFGRDkpk8JoUCMSmlOQmIQCJEChRBQDJsLSLjHIn9l28PVAyuEZSI6Hn81xsHUDdQdZkG4+y6Ap2dF2mJB1k3EX3qjJvTOp4X6q12R7RoBj4GmUEeeqgj9eUo8S7MQNcoIk69Enm3P3qmj0inK1zlXRbo0hlHw6DUGdOiSs0XeEdB+VvDqkkDwiGcu4+UHS29c6mwy4wd/1i6tNa4A3tF+NtPsq2EqENqAfmaAekgn6KxnPxENN2VwcOPqr1fxzLWx5COnArk1aspqlZxNzPLcjVhktktdrW6X98lVLuA8ynKZqegDCUgERTByJBJFySEqEHe8nXdb0TJJpUIwyEg1MCizIkHyIXJ0iVCEZTFTCOqUDggSyAIgncOicBBjIu0YbGaOm8ATc/RE6uXWnKLknjPDidyqn3+/FO5276KmlZv5y6XQRcNBYdfrzRud4fRPh8NIJ9wBfzkIa3w9fmjYvxtJto6bHWHRJRhqSqHoetWMEE2g/dcou9EVfFZpAFp/woVpSObHSHBTFIhJMSxBO0JklCDFMCnTZeihBwmISKZQI5QyiKYKEHSARNYUTaalh4tjQkAp2UOn1Ugo2/RDkhljZWDEYCtlgHCeajc8C0z0Q5P0H40u2QOZYT/jqmd5JVKtrb+N1CTKlN9h5xS0iXMpmUSAHbuI3dVUp6q1hqpBiYHv5quaovwzi2uRYpnLYHUE6Wg29VDirkXFz6bgpg0mRNrdDJv5Hgq5jON0fbWySKNOZvjRfLOZ9ElAXn2EkaBRzJRIJRArQcuh0wSlCSoCgwhKFxTyoGh0yUpggyUOUkMXUrR74oNhSsQHmiame4cI5BRlyF2WaRYzJd+OZVVOpxRPkfonNc7gmNdx3qKUxTUhHJskFRLvFGCnRFE8pgmSQbCS4dwDm5rtkT03rp4/ZhZLm3bw1cP/0FyAthhHHu2neWj6KrI62NDsy4qGImx+yPDC5M+yr228OxuVwEOcbxoY1JH9UqnSENQvWjRBuT36Jy88T6JKduym/mdB3iHWO8aJJKZZzX9OInCSS0owjuQBJJRkHSSSQIIJymSRYBNUg3J0krHgRlCkkogPsSSSSIByUimSQIJOmSRIIpJJKEGOq1uzXfhs6NSSVWXoMTl7f/AJrBuyj5kyocG0Oc0HTM0eRc2UkkH0jRj6ZYxtd3ePv+Z24cSkkkrDMf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08" name="AutoShape 12" descr="data:image/jpeg;base64,/9j/4AAQSkZJRgABAQAAAQABAAD/2wCEAAkGBxQTEhQTExQVFhUVFxwaFxgVFxcXFxQdFxcYFxcUFxcYHSggGBolHBUUITEhJSkrLi4uFx8zODMsNygtLisBCgoKDg0OGxAQGiwkICYtLCw0LCwsLCwsLCwsLCwsLCwsLCwsLCwsLCwsLCwsLCwsLCwsLCwsLCwsLCwsLCwrN//AABEIAP0AxwMBIgACEQEDEQH/xAAbAAABBQEBAAAAAAAAAAAAAAAFAQIDBAYAB//EAD0QAAEDAgQDBgUCBAUEAwAAAAEAAhEDIQQFEjFBUWEGEyJxgZEyobHB0ULwFCNS4TNicoLxJEOSwhVUsv/EABkBAAMBAQEAAAAAAAAAAAAAAAECBAMABf/EACYRAAICAgICAgMAAwEAAAAAAAABAhEDIRIxBEEiURMUYTJxgSP/2gAMAwEAAhEDEQA/ABNMxtaEkLgbpynZqjmpQmpQlGJCP3skXJUQiBKAuSgoWccFyULoQsIoXB0LoRnLctabvvbqusNAYmVGWoy3Lg9lQts5p8JBsRCAnFwYePVdZ1Di1JCmEESLpdKNiNEEJqnLVEQusBGV0JSEhXHHQkAXLgiAcwJ+pMSLrFZziuS6Ui4UexOKVoXLjUbCc0JQE5oXBEXJ5akhBhEATgE6EgCUI6JXaU5gVbFPJeGN8ygwotYdpJ8LS4nb+wF1p6FMMpy9pBjqCEa7E5Y2lT1vANQ8TeByHJawNHIJkrA50eb5RqDKkU3mTItPA2+azGcZVWLi/uXgf6V7S4gbAKpjSC0yg9BUrPCaFUsdBBAJvIRUIv2pw7Sx8ASNigWDuwe3sgnYZKiVyY4KYNTSxMkZsgLVGQpnBMcE1CkcJIUoC6FwLI4Tg1KQkcVwoqVcwLkLOJ3MTCFO4JhYmGRG0KQNSAKQIDDdKSE+F0IBQjVwCVOASjCtVUEirJFuE8VeaFo8uAfhy14aWgw2QJDovB3MyEApWajIf8Jh5j9lHm7XQTIGf9NTGxA49EPzftbo1Npt1FovpgxHMgwE8dGbVs0VRoTMRoAuQsVkHaGtia2h40gzwM2+qpdps5r/AMR3NPdovy2lc5ekMoEva3BHRraPDP2WNyd0sI4glFKuc1qkU6kgepEdEMyWnHeDk78pI6ZpJaLsJpUsJjmrQxK7gmhqlcE0BEUi0roU5amaFzOIl2lPISQkZxzAuXF0CSkQTYKLrmphapgJTYWrQEyKEsKWF2lAayMBcQnlNIQYyGAKVqQBPYkGHFH+zNNtUtY7em/vADs7YEeaAlW8rxbqNQPbuOB2IO4QCnTPS8NXBJbbyTq+W0y3SGtA5AAbrJ5dmvehziAwhxEDkIj1RpmNLW8zCZSXTOcfouYLKqVIyGjVMzvHC3os3nOEb/GyYGtsA+Xn6o0MTVY01XMDif0zBaBytBJ9Fiu0PaIYiq0MY5mm2p4gtvNgF0qoaF8i/nLKdGk6PijkBEcljcmJLHOPF5M87K52kzA6NMyYuVQ7PY1rmBltTZ9eqzXVjT+gjpTS1TlqZUaticrkJgCe8JqJzFhNKWU3Vfe66wUNITYUhcmkpXFnHALkrSlWW0EtMFlwapokSmkKujGxuhIWpxTgloZMZoTXNU0JHNQoKkV4TmqWF2lK4jqQ1K2nqIEwJv5cYT2tVDNcaKfhG5F/wlaGg7YewVRni02EwL8uP91oKeZsp0TVN9PDiV51kuZFpLTEEfP8rS1i5uGggEuN+J2gC3DdK0rs1/hbpdoK+IE02BrRMl0xe3ALKZxRrajUs4g3LWuA+fotj2WwzmhzTO4v5kGP31RntXl7XUXFpjTc+xBTpWhXJRdUeO4nF94PFYj9/lC6LyHS0weHpw+qLV6FyOe3T+3RCcQyHWsujXR0urNxhautjXcx/wAp5KDZPnDAwMcC2OO4veUabUDhLSCDxC1cGjDkRkAqu9TVKgBgAuPIffl5lUcZjGMPieNX9FMa3ep29pSjRi2VcZXfBLHNkAGDE35TubKhiiC1jg7xFxBFrARc8ZvMqdxb/wDXHOa9TTvx0mITDXG3d4X0f95SFCiWq2N0BoLmuO0W1ebgNveeit0qgc1rhsRPugdRo27kgHjSeHflW8Nj5ENcHR+k+Bw6DgfkuTFlG+goHbpVXoVg6Y34g2I8wlTdmLVB2LJulPBsmrYwGaF0KRNcEKCNhOhIE9ccNLUoapGhO0I0dZGGLOZzRPeweU+62dDLnGJ8I6/hAsxy1z8SIadMiZP6Rz+fujLBJpaDjzRV7KeDwTaVRjdWp0gu5N46QVpKeID2yXWaZiLmCeHWUJbS0vJI+In67SrtJrXRy1XjjyusMqSlSN8bbjbD+WZoKes9ZI5Ei/76Kni8470PbNrkzwj5IFjMYGh5bF3TJ9vogrsX4SAdzEc+vkk4jaFxLAXahsSR+EExdO/2+qPafCOe88uH5QnHgh/p090Y/wCQH0dSZ4QOPFLRqvYYpkjmOCbQO0ceKvUqAEeS9PjaPP5UytVx5Mse402jcM+KofM/dMZqa2Rpw7T+o/4jvX4j6QrT8AHO1FD8ZhC15Ic64hxjUQOVz0U2Xxn2irD5SemPpVqTBqIqOdMipsY5gEXvO6kq1WAazYPEkhvxR/RO07nkq+GwRef5dF9Tre8cogKV2WVdMmg7SDA3tN4s5SFllOpSbqbBNIETLp9IIAhPxLagbNRoqs4PBuP94v7ymVKIabtcw/5hqHs78pGPdTlzXGTvpA0Ho4f2RCWMJV1bS8DhMVG+RG4XJcPTbUNh3VTctvBH9TT9lyZIVm4AsFyVNlbEAoC5xShc4LgjQnhq6nSJ2/AUv8O4cvcIqLfoHJL2JTBJAAkmwhW20tAc43c0WHAH7wnYBhbL/wBQIHlO67NK/j0DjM+xVeHEkrkTZclukXXV/ACTwHrZV37TxJTR/hsHQfRTlkiFUiZgvGMBdEbyfe5HyQzE4twdpA0gRfy5chsi7qXjbPA/Yqhi8GCXAxDtjyXn5cLk219l+LMopRf0BswquLfCJI+ki/l+EFe023vsJ9/ujVfDBron8Ku2gJ2/PNYPC12URzJ9ENLEeETBcAAZ4x+91DXYC6Oduoj6qXDYXwkn9g8FLRw36o4/8J44WmmI8qpohpUJcAEaw2FtJUGFoX1Fc+s4S4yAr0qIHbHuaS7S3hc9EtENJIAnmSq9age7J2LyLcSJUlXDG1GkPEfjPLzKOwWUcBmndV3NBIpumP8AK5wgOA4TstHg3+C/9cjzACAZlgGUWQ4AuI2VrJMVroMncFwPmIUHk4+KbLvHny0EMaWlrtQB1OEyOUlAcTkAcW9xb+XqcCePGCfSyJ4p3h/3H6JuGqkX/wAsKXqCKk2pGUosGq4JI4TH73C5HsfhWv0kDSWt3/qlxsfmkTpNIZyTNCClTQlK1IxwVmhhS658I5n7BW8Ng9TGlh0u5xMqrVxXdv7rES0n4Xj4XfhURwVuRg8reok2NZTbTkW0ne/uoWVqbg9oHjaLE3J/GykzPCD+Hq3kESDNrXCyNfHFnd1QbwNQ58JW0pKJnGPI0bq5Zh6h4l1vSEG/jXNr63eIO8QnhN4RDNMQx9EBjhJAcWjcTzQPEzpp8xZCT+hoR+zbYR3gYTvpB9wrVNRil4W9AB7BK2wVBMwdimnUADfVPyPrwVfHNI8Q+H6K5Vf4xPMfVUM5qnX3bbDj0HElTpqPJv7N6cnFIEYgy6eAt59FNhMEXanQTDSduYMK9lmAFQkmzRYfk9Vu8swtNjIZERe2/Mk8VHny/jjya2yvFFSfFPo8rcyPCOIHykIxhMENA1KznOXsZiiGRGkOtsC4m375qWp4W+SuwNTip/ZHmuL4g7EACwUT6YOkHib+QuVzX6nlV8diAH6Ab6YHSeP1WjaEUX0Jh6jX1TUfOhlmtH6jz8rK06tqd3dKW6iXVH/q0zIH2UTsww7Rpp0y8ixMwPNXcO3QwucAHPu7y4NSq2GWgDj6T6ji8iG7NB5BU8tr91VLT8Lz6B2wPrZGcRUlZ3NGQ7osMsFJNG+KTiw7i32/3FIw2Hl9kMwWN10wD8TSQetrFEGvsejfsoJxqNF0XbsUvA9h9SuVao+/oNvVciCzRRCvYDCTJdYDbqUx3dtc8+Ihkkk2Ez4QBxurOWNPdMm2oST53V+LDTuRBky6pFllQtFgYCZmOCFWmHESRuDx8kQYy0cEhr3gbbdB5qlpUTJuzz7N6hpwKb3Gmd2Ek6f7ILUrCCOHzHMIp2gw5ZVqNO0mORHBA6hlhPFuyhn9F8OiZmM06XbwIPUDgrmNzFtTQGDSJFt7oB3l+jlPgAe9Y08XN+oWak+jRxXZ7HTNlwaosPVmydUki269SPR5j7KuMpRJnefyquBod5qc8gu4xwJHhb5AfPyV3BPFR/duAkAm4kHhME39Uj306Tniwkj4dtt44eShlJPyOD+rKoxawcl/obl1IsDm8jPurP8A8jXa0sa1pmwLj8PLzCSlFyDMpDVuAFXkwwyKpK0TQyyg7QJdQcMRLjqcWannmS630TMyrjTExKuV7VXkkXa0exd+UAzKp4rX4LqUVSDfJ2xKDNJJJtCzmNxBNV3lC0dQEU5KzWCh1catpk+l1lk9I3xe2bLs3koYxrnCXO2B4DefNEcxogjxBWcur6xq4AQOXVVcdjBsL/T0W8UkiaTbYEfhWE2chWd4KG2KM1cPJ1N35KDGmRCSUdM1jLZiMNXLKknyd+Vpy6J/0j6LO5vSglW8sxJdTIO4t+P30XmZ40j0cLsvvde3T6FKonvv6Df1SJKHPQMXhNbHC9wNUdNoVjCaQGgajttcoU/tI7UQGMfBIsJO6L5NmYqjwtLL8BuRwJXqxkn0eTKLS2EXVQ0APc0TsDaeiH5pm7KR0uaZO0NH3Isilei1zP5jQZ5oXiMp1NDfjbNmu3b/AKX7t+YTu/Qsa9gXtRl730+8bpcGjcfEB19+a8+eYBW4zvNHUTUww0xtP6iN4nZYXFjS9w4HbyKkytWWYboFz9UUySpqrUwdw6xVAUES7PUv+ppX4/YqaD2USj8T0ihScIcDvcq1TxN5nf8AcKLAPlsck6hhWGqGvkMdexi/KeC9Fy4qzzlHk6CeXYYOcXFlosY2ncjzBQbMsHNeodJDHfCbwbXE85Bt0Wio4ljCWtILgIiR6/RVMVg2VA0B7rEuBbAIME3ncXXiryn+f8jWuv8Ah6n6/wD5cEC8s8A0EyZNpU1Q3CHQHw8GHDiOinpvJMk8V7sWmjx5J2RZi7S43iW2PqZ+yC4dkv5wi+e0g51K9odPoW/lDqVMNJAXPsaPQ/MDFNyxtB0VHLQ5riTOlZ0Uj3waP1beu6nyO2UYlSZ6HluJYyixhNy29+d04BvL1UVPKnOlx8LeGqykblrh8LwekrZWTuh3dDgqOLwnFXHAizhBVXEVTcJxUZTPcNLZG6BZbW0vjg4R+P31WqxzZmVl8wwmk6hwPsos0LLcGSg2ALzvZIqVSqCJnePouUblTLeJsalCm5wIe2m7cOEgH8/8op2fzdtIVHVC3SIJLdnTYEN/qO0BYtlc7WAm3pc3RPLajTUpNddj6jNXKA6w90mLyJQnTDlwRnE1+XZpjMU4uo0WU6XA1gST6AhGKeBxn9WG/wDGoP8A2KK0cQwBoaLHlFkjMaYeQ0WmB9Pmtf2Z32Y/rw+jyntdllajWLqpa4vuXN2nyOyx+LqTUJ4Cy9G7TVzXqVnES2kyPM8T9V5qwTqJ5rL87kmmbxwqLTRKXjgOd5/cKbKMRGJpctYHvb7qhVt05plJ0OaRuCD7GU2N00w5Fqj1PC1C2qRwRDGUpahQY5xFTYEAjqN0XoVNQXsR2jxZaZNl+JaQ9uk+FgF4gk2G2wlC8Zi6ctp+NoaYLm+GZHMGd4t16Ipkbjrqho2AF+V5QerhgXVWu31kT5cV5WPDH9lpLo9CeSX4E37LtDCtY2BcKripBU+HJa0AmY+ar4jFNJheqed7KmOqGKTzEB+k24Oab+4CSgzU4ngpszLXUXAcCHexCqY3FNpUp6IN72NVrQDzlw70DzUNAkP7wCSxtv8Adx+qHa6lRxeGucJuQD+wreAzKpQqOPdtc1wALXixjY+amcrZVwpEtXHV371He6IZJiKgdOoxxkrVdncUKlIurUqbWOjQNIE8zHLa6sYnIqJGqmNE8R+E+PFW7MZ5PVD21GVAASChOZYUtMi46cFNTyxzf1Aqz/D2gk+qpZOtMxOaVL2QqrUkXWoz3L3AEi6yHeeKCpp3eymFdlaYlnLaeS5TY5ml4d0g/ZcoJw+R6EJ3FBOnR8TgedkSAgtPIz5clFWtAmS5yshlioZu5WURej1ChUBZLdiWH/yhS4dgD6s8Q23L4pXmuSdq30/5VQt0gt0l07NMhsrYMzGo8VqjGtbp0gtcZDhB8QI+ifkhXBozeMrHRjSBYkj2Gy89ww4H99VqMkz9jKlehiDFOoTfkf8AhBcswAfW7trxoBJ1/wCUcR1Rgux2Q4HDtfVa08TfyFytFWweHp0qlQMu1thO5JAFzfj8l2YYRmEAe0AkiQeIvAJPCTO3IoBmObPqiHbdAqEuJi25M2WRYvvqDBxFj6IxT8JgLIdgsR4n0+Yn7fha2qWn4TcL08Um4pnlZ41Nosy5t2ODSd5aHAxtZVKQIDtRlxMzzninitIjiPmqOLxGnf8AfRPxipckhOUmuIuJxLYIm/0QN9QzuidfDhw1DihWKols2STbNIJCuxoLS0ngiGT5ScS1rqg/lD3fHAHgOqjyTItdJ2Iqt1D/ALbCYBj9TuY6I/gs6LvDoAi3h2HTougr2zputIsPeKDQ1lNopDdkCPPzniUA7R4uix/hwzHSJkkgnoIK0L8O6qINgVl+0+Hc1redM6T7z9CmldaEhV7I8N2wp8aRa4c3ah81Jiu1VUjwtAHW/wAlm6uD1EOHNEXUZge6yjKRpKMezqnaGseJ9LLmZliP6/RWqGCs6AJHzULU9sXXo5ucvAIfccUEzGiHO1s8yjNRgIuEHxuloIbxPslaDFjdGqNUm3DdcpMFcSkQ436G5taRdo4prmifiBsOd4srzn2ibkW/fqhGUNmSdmmZ5H9yjGJogjkQvDyNKR60UAs0b4I5Hfkj/ZLNajqVWnqaDAMuvqDQRA63CB46kCOUbjn1Co4SC17THAj58UVtGjRHj2zUcd5JS4XEFjgR5eahqWIT8Jh3vMMEyVtFXpCSaXZezDHuqgAzYDytqj/9FQDBmNTvCOE8fRarLsgbRZ3lS7gLDgP7oDX11qxaJMGAFbHA0vkRS8hSdRJ8if3T2ugy8lvp/wArW5NjdTnMNuSEZllxbh6RA8TPrcqphcVDw4Tz8iqY3DRJOpqzYVsOZkKGrTBEPEjnyU+HxHeNBCp5jXA8LuPot30YK7IPHS4amc+IQ/CP/iawFxTF3eQ4K3kpDqj9TyWMYXRvfYDy6KwKVWk0kgFr76mtAB5CBssuzU0FFmuDENFgOEeSp4GG13tGzhbzG6V2Z+NrTYFoLeVxsqWZ4gag5phzDdPa7Ep3Rpae6B9oKIc7Sf8AuDc7am/2VzD5hqiOO6ZneKFKk5zhPIHmmu0Kk0zA0n9280nc/Y+au69L72hZ6tiTUqlx3n3K2GTM7xsPEwp4O3RRPSslZVGguHJY+pm0E+a0Xad4oUiGm1Sw6c1h6TQU2SXoGOKatl9+ZucouF0xrYVfEYkyGtuTss7+x1G+iSpiy3wtXKrhnNDvGCecb+nqkWEsrvRVHDFLYewYlrgDE7dYO31RQVCGDmD7hDsF8BHJxA8z59Ar9RsNbzjh78eC8zIvkVxeijm1QSNt/wAQfJD8PR1VS3mOYi1+Ku1mAsLjw/EBOyPKzVeHRZu59NgtseNydIE8ihG2NGUlxEbWJP2Ww7N5U2m3VG+yXD4QEho2H7lGQIHkvZwePHGv6eN5HkSya9A3O6oFMoT2YwYOuqdzP5U/aJ8sIHOPdX8mpaaAjl9lp3IzuoFxmGFSlpNuvJBmYFoljwCJsRuPNHMA7whQAAV4PGUWvYIt9ASthKlEywyPqqWJxpf4XNk7dVs8ZTZogkDlKzFRg1FpF3fCRvPBJJUPF2GKOXNo4Ws2QX93qcesi3kFHjceW4enUY4REOadneivY3LO5wtW+p7mS487iw6CViO8mne8C3RJOXEeEUwhjcf32gtEaREdFBXrl0H9QtPNCKb3NuP31VuhmTT8bfULFSvs1ca6Nl2WZ4S8/vyQjtZju8doafC35lD8f2nDafdUBHNx49AgNPMnDcT9U8ssUuKEjik3yZcy2i3UTU4ckTr9oBTbDGx1P4QavmDdNhc8OSE16jnGT/ZZvLx6NFjcux2PzCpWdLzPLp6cE+hDW3VXVHmreEwLqhl2yEW2xp0kNbL9rNHFWsirNb/E1Y8bKThT/wApO7vNOzKqKbNLdzYIDTJBIHHfyO6Ob4qg4Pk7HYJmp8G89R90qlqYfu2tfcap+RC5R2y3ig1hKrfEHWMkgjheNva6a7EEW1ah1n7p2Fw86iY4xvBB4dFCWGQ0AGTB3J+awq2FNJFvAUe+foAPU8BzJWxoYdtNgYwWHz6lQZLghSZ1O6usElev42HgrfZ5Xk5+bpdFjL6cX5qLOK5bACs0DdRZzR1M6hVvokj3sCNwrn33HJHcI3+XHRD8lrfpKMaI22QgvY2Rvoq5fU8Rb1VDGZsw1Tu0sMB3OLEFWavgfq4HdB+0FIB+puzt/NLO6DCrJs/e6s6k2kdbnfpbfy/fRarKuzwo02uqeOs2HTNqYkEgdY4qv2Gw7e7D2UpeXFrqjiNLRHATOx5equ9oM4YwFlOS42Mbkm23FeXn8iXP+HpYsC4Fp4DvCbi7T5Hb7LyvNKfcvfS4Bxjy3W+ynHaiJtqHH+pu/ksD2qBfiKjmi08Pmrskk4Jokxxam0ypRqXUzqIiCLIZh6+k3V8Y1pH2WKaZrJO9FHF0dLo9lUcVPWc5xJhMFA8Vi470bqVLZXqOtfimNBdYBX24QHe6v4fCxsI+qaOMzlkKeDy2TLkXcA1qc2yoZjiOCqilFE0m5ArGu1O6cFVpN8V1epUgWlxVWkJeB5fVTZ3aK8GnRe7QiKdIdJ+YXJc/I1NaeDB8z/Zcpk6K+yejWjhxtvz3RfKMGHO1kyUCouOofvjC2OWsAB6WW2HEnPkSZcjUKCgKbTXMZIT2sgL0keYybDKaubKOg1MxlQiBzT+hF2DgNL7cUXoYi0FBSZqQidFtpSxNJq0SY+lIWbx0gQdgtdo1NEoZ/Ate6+wPDjHArsis7G67BGCzHEYdmpoPdEyQZAJiJkKCrnoALv1O48WzwE7DqtdUoAgMtHKPlCpVchoGSabT6KTJ4Snsrx+a4aaMvleajvNBd/iERedLth77KfM8M5riCOM+6r5h2ZYA6oxxbFwANvVWcoxbqtPxmS06Z5xxXQxuMeDOnNSfJALGYaeCGuEOjZarE4cXQ/NstaKQePimZS8BlP0No4CeQ81OMuHE+ysYBs02u4wpButlBGLmyt3AFgE8QFK5nVQYgQEzjQFKyOqeKBY6pLkQxlUoTOp7Qspv0awXsvtbFNUME2aw9ETNPUN43HsqeTj+d5LHMtI2wPZH2hdNR3SB7X+65QZi6az5/qP1j7LlOit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10" name="Picture 14" descr="https://encrypted-tbn0.gstatic.com/images?q=tbn:ANd9GcSEM2Gf891pXWLM_r3hQTlIGWaVvTgWbh7n0_oOTAj0XvzwdnSFy9SlFq7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914400"/>
            <a:ext cx="2157694" cy="2743200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</p:pic>
      <p:sp>
        <p:nvSpPr>
          <p:cNvPr id="4112" name="AutoShape 16" descr="data:image/jpeg;base64,/9j/4AAQSkZJRgABAQAAAQABAAD/2wCEAAkGBxQTEhQUEhQUFBUXGBgaFRgUFRUYFxQXFxcYGhcXGBcYHCggGBolHBcXITEhJSkrLi4uFx8zODMsNygtLiwBCgoKDg0OGhAQGywkHCQsLCwsLCwsLCwsLCwsLCwsLCwsLCwsLCwsLCwsLCwsLCwsLCwsLCwsLCwsLCwsLCwsLP/AABEIAPkAywMBIgACEQEDEQH/xAAcAAABBQEBAQAAAAAAAAAAAAADAQIEBQYABwj/xAA+EAABAwIEBAMGBAUEAQUBAAABAAIRAyEEEjFBBVFhcQYTgSIykaGx8EJSwdEUI4Ky4TNicvEkFRZDY6IH/8QAGQEAAwEBAQAAAAAAAAAAAAAAAAECAwQF/8QAJxEAAgIBBAIBBQADAAAAAAAAAAECEQMSITFBBFETImGB0fAykcH/2gAMAwEAAhEDEQA/APL2VSJXZzzQjqngKjMRz05rykSwgaEqINWoSekQOwRXklCLECfIjSZRAEwNuiEeiBiwlaEgSgIAfmTmMJ5eqGCitd1SKDNah6J7HA7p5G9lINnMNkgIvJXQUuRAugbGkp7bJ7yms1QA4FKNE0C5T3GApLUSJVdomuujGgTYXOyV+FIi0Kh8A6L7RAKeXDlCPgcHc5gjuwQLoGgCdEOSuiH5g6qhx7v5ju61Z4dyKy3E8ORVeOqqKoTlZMaEQDmm0yiNQyRMqfT1XQkpm5Ulx5G1B9UyESs1cNE0KQNjUQBcErh1QJCAIdSpsnAob2poYgJRE1qcgEKEam4oJsL8kjaiVAWDKs90rnqPhh98ij+XZRwOrOeErdfRI0x8fgnN1SLSoHVG/WPkpFDDF89P2TP4cvEjYq4oUsohquKsic64KzIIt7Lh9URxcYDmnuBcq5ZSG4+SXItVjZi8hXNDj7rcvU6/BGoYaBb16qVACUugRCuMF2Q5voiOELF8af8Az6nf9AttiKiw/Gf9ep3/AECmXoqJKYbJ7U1oTgs2aBCmUhqlOi5psUiosWuPZHp9ExmiUOtdNoMSHJ2FASVuiLkQcS2IQuRIbuJSVAiZRoU5mHJBI0CdlVYCUJ9ZSDRv3UjAcEdVcA3cocklbBRbdIrKtQn0Qm1LrS8Z4IaBEiRF+43VBWpNBsUozUlaHKDi6ZLwdb77KzcZH3ZUeH1CvcPJAUzRUeAIokjRS6OCJuYE/f6KdQw0T1j5KTSp6IS9kTn6AswoGm+qPlhGyrnsW8Uc0mDDpTHOT8qZlVWSMzJ4bKa4wVwJTTCgFXWFiONn+e/uPoFtnhYrj4jEVPT+0KOzWJNekaFz2XTsqgqjgiU2JEan0UtlJAarU5rICMGC6V+gU2XpEpCNdUDG6hSCLoYoZ6gaBMXjnGoQvYq3pBKFOYHNa7AeGHmC1oIIG+luSpGYLy6jWi4JBb2J09F6QMb5VNuQNBI953usAGpG56LmzTbrSzrwwq9SIXCPAbQ4GqQ5o0bG/UrQ0ODUaPuMDewWQ4l4kxDTFPEZp/8ArYI9JmO4Vr4e41XxDS2oASDEtGvfksJqVW2dEK1VRYcX4LTqtmASOnyXlPiPgRY45WzE+oJMEekL0nxB4rZQPlAS5oGYD91kMfxfzAS+mWh2hzAkDaRyTwKcHa4Fl0yVPk8+a0tMH0Wu4Jh5GbsFRY+n7YWz4ZQysaAvRk9jzq3oecPuu8qFYPp2Q/KnVOKIkiMGaJzqE9FIbTXFaXSMWiA6mkIUp99kJzSmnZMopERwuuIRalO+i5tMpoOgFViwviKn/wCRU/p/tavQfIKyPHcJNd/9P9oTkioPcDlS5E9zYTstiuezoURrAntTQ5Pa0k6KWVsh7eQTgzUKVhsLGvIEc0Oq2J5z8eqVMSyK6IsXUjBVMlam7abnuhhqFjaDizM0xlufv0+aXOxXG5quMYPLVpvkAuOm0TY+q2uC4eyvTbm2EDcTsY6LzNvHPOYynUbkqUzyifQ3B6L0PwzivZEn4rjyQkkk+jvwzjOTa7Ed4Pb5uZrQCYBIJygTMhp93SbFX/DsC3DnKzSwNtYGp6ldi8cGi1zsOZUbAcTa5+Wq8NeD7TCILRzHMdVnJuRqoaTHVMC1+Or+YCRIMAxI1MFVD+Cva8tDnPubuAAA9LT2hXmMxDTxCWOBa6ASOeVSeO43y2kDQq4ykqr0iXji931Z59WoZqzGnnstxhMPlA6LG4M58QDoBzW4piBddq5SPPfbOqJgCKW3S+WFqRVgmhKBsiigNUraEG6q/Rm4kY0oQ/LVk+LIb2iJWqujGUVZVOplAdY6qxrU1CqUUdDoYAs/xel/Nd6f2haQMVVjsNLye30Ca4BlEyla6E4ap/mEuPIW+Cfn6Llo1eQdTw9ieQlS6IhjToZH1QWVrEIsy1o6ynRm5WSa77t7n6Kv4k+4jVTsSAcpkW+arK93FxGiGKPIKrXh/QR8Yv8ANTa4BoO6z/8AlrnfUBVLbklX+EAZSGbcixG5zgX2kyPRZZfpSa9nTHe0yJxKgQ2jUyuzZAHmCDYC7hr6q98M8VcHNabtKh4FjHhzqWYhzmyH3ImQ5ttW5Q4z/tKrOD8SFJ8H3ZseV1mrlFxrguElGad7M9Oq4shzcrHPJMgNiRA1vZR8bjs058PVI5wCXWiLXCbwniTXlpaQpvEOFOqHOKjm/wDFxHy0XHKov6j04SUtzFeUxtUOYHtOuVw90913HscXWKsseRSsXZupMlY7iuPzOO8rpxRc3bObNNRui28MtuXZZE68lpvP1KruD4Uik2NwCbc1KDD39F1xjvZxyl0SfOvZHbdQ2NPP5I0mPej0WtJmTkwwcu8xQXNd+YLmtf8An/VUoozc2T3OTAowDvzfIIgc7p8CrVEuTCOYFGqURzRHnsh5k1FEubGgAEbqLiaYLifvRSXESmVGiU9KGpGDSNb1K5y5pXMWGZSncojaI5lCY5Fc5IlnVaI1k/FRKlhqpVV3s90ynhnVHBrR35DqUm65NMabG4TCvqWYJi5JMNbOkn0UjiVPEtokOpey0tdnY4EBrZi2u+sK+ocOApeWTbVx0Ljb9gFWeLuL+W3yWQC9vtRAys2aALCdT0jmuRZ3kyKMV/ezslgUINyEw+Jc7By+o2lnc6CGxmg5fw7WIMddVQYqiWGDBtIIMhw2IPJV/nmAJJAsJ2HT5qbRxTXMDakjLmLHDablpG4m/quqMHC67ZxylqDYDiT6cFpIV/T8YVYALiqjhGFZVaW6OGhiZ7jdR8fwt7ATYgGDH17JS+OUqfJ1rHmjjWSP+P2/6Fx/FXPJuTOpUFskidT+6HhKRdJNmtu48k6tifazN5iPRaJJbI55W1qZ6bRLg0AbABIah0VDw3jAc2ZE7jkp7saHXJTS9kuRO86Ex9aTqR8VXvqHZMFYqtjNyLE1oOsrm42Nx81Wiudx8CU01R2Tv0LUW44h2RHYvtHRUhxtoFu6GMbsboTE2y4qYobGEgr7FypP4kH/ALXCqOaNQqLapiIiCnnGD7lVfmgxZKa3T5p2CM68pjXXTXOSNKzNCUxW+D4Q54zFwYOZ17d4vEzdQeF4fO7sJP6fOFq34ppaBUDmulztnMc50ZnC2ZpOUSJiVyeRmcdo8nThwqe74KocMY0jMS8Afhtfkc0fJTcO0NaYa5rRqSAQJO5BO5RmU2E+8I7j53MLq2KDWOpt9ou5QRpaeXW/4QuKU5T2Z2xxxhwU3iDjQpNLWkGodP8AZ1I58liKtQuJLiSTqTqtnxrhbHUgcrQ/8wnMf+XMrEkLv8VQUfpOLyHJz+oVKCmpQF0nOXePxVINpuoDI4BvuzmBAh0neSi4Piz5DagzB8e8LwdD1CoGclo+GYmk+pL6TnBolsGIhzQB1hswO2kSs3BVVWb4ss07i6f27/BD4g3KSxjcrXmY1JiYAja/zCi8Q4a+kbwbEy3T2feHcSrqrQYazH0nZmWkxf2XZnADfVrfnfUsxdUubh2wQ/zHOd0bVOaJ0Igmex6qdTTSX5/vwOSUrf8Ar+/JQUqpaZB/ytRgK+YN3kSP27rJtFlO4VXIOXnp37dbLWSfRhGuzUPqIYrcgg0nHf5JHVAOXyShIWSNBS9w3hAq4hw3lMdVQn1wtDKgwxfNNGJlRHQdkrUx0THVgU1tSLqMHdV2fqlQE1laUcPVcwn/AKRg8/YToCszQVyM+mmmmos0plx4edGccwB85/RavMJPIRuCfZGx+fostwKmIN979OX6q1pVTP8AUPX2gvM8hXNno+O6giW6m3UtadZsPvUFFpZRIAAjb4SoVZxgT9ySurVbE20P9wXPpbN3JIquN18rSRaxv62+ixRWl8S1B5bWjW0899OazQK9Xx41A83M7mIFwXJVuZCq34LiPaLXH2croGkuOgnlN/SBEyqbMiMck1aoE3F2jU+FaWHL3U8TVfRptBqNqNIkPaQA2CDNi60bDkr6icGwUsRXpVqtCPJa+m0NY6CSc8ZSXG8nUkkXAC86Zp97rUUMXiKmCZh2VQ2jBmkWt9o+Y45piZkA9zyWGXH3fPP8uzbHk2aozWJa0PcGmWhzsp5tBMfJJg3w9vcKRi+HPpiXRHMFQAt001sYvk1dB0h0ppDD/wDI0dw5QsBiQ9uU6qT5IjUqEqZdprg52HB0qUz/AFEfUIT8Mdi09iEhpjmmwqTZDS9DXUnDYpp6ooJGgPou82dfmFWpk6UAlOaeqLAOyaaI/wC09QtIrXI9jtPq791HZQPdKabuSq0TTClCKOT0Qy7oVgdNETFVCG2tzQsLxSrTIyvNrwbi3OUXHH2dCq1VSa3M22nsXNbxLVcAIaIFoB2M89UDFeIaz+TbR7Ij66Hsq2V2ZL44+g1y9iPeTcykhODk1WSNXJxCbCChEsriEkIAPhS3MM4JbIzAG5bIkCd4lTRimhxiYjawmeXaVXUxr2+i4lFCsk4jGucC0mRtPyUU6LiuQAfBVIe09VojUcN2+qzWGFx3C0JpdyomaQZxqE6tB7IbsvIjsuLU0FSUxcgP4viElRkN5mduydmRaABIBt1HJUmTSAU2mNPknuvqCEfEMAPs2/yJH6fFMa490WGkYwHaFJpsMfh9c36JrHcwPRHLmdfknYtJAXQkLosua9TRYHFsJaqd+qvajwqeuLmOyqJnPkDKeAhSiNKohnEdEwo0phCBJiJITSuQOh0JCmgpZG6BisN1KdgSACS2CGnWYzAH5TpsoYKkvr7Tb6IAXG4XIYmeRiPlsoyJUqShlAD2GLrT0HZmg8wsxC0nBKk0+1lGTgcXuF8gqQ3hdQtzBjo5wY+KsPDGDdiKheR/Ip+8fznYLes8QUDReHASPZDWi+kADlZcs8ji6O3FhU1b2PKn4QjUFJToONmgkracMoN8sMZTpveZNQvc4+WNi8+6OwM9EPFtpU2l9Cajh71UUv8Ax29BIOeNnezFjdJZ220uSZYkqZiqgUYUzropdarmcY3OvXc/VI5i6UzBgBnHVO/iT+VPIKKxllexNsEGSiU6fOEKlViU/NFxdQ7HYSrhgRKzuK95w6rTNMt5LM433j3TgRJkYt0SgLiVwK0EOaU4JspZQSNcE06owCEbIGmNhcUpXFyBkvHYPyzGYO2JAMTuBOone2ijtbLgCYBIBOsAmJjdI6qTY7JAUAGxlAMMAz1KjuTnvJ1KaUDHtNlJw2aIBIB9J/dRw6FO4dT9oOecreup7IJPRPDIxP8ADFlENp0mkeZUcQDfUxMmPRWfCKOEY93nPdiLCCWEMbO8XBPdSfDnDWmhTqEeaDLvK/AAB7xH43d7dFd0KBAJpHNmgvY6xkDYxsBoV5mTIraX6PWxYtk3+yvfxfBtaGsZSMG/sgNtvl0VJx3xJnBZTIAvIbpEKfxPFUaTiauHh50JaIJ76LD4yrckACToFWKCe4809KpFe1l/VWH8OCP2USnrEKXSJmJvsumVnn2DfhgND8U8UeqKKYmXD1TQ4jdOMmSyryjkiZbJgdIsnhUyRuaAR9lUGLHtk/ei0DzaFQYyc0TbVVAh8kUMSBKdU2VYxwKIhJwcgGgreaE8p5cmucgSGBcQnNTg5A7BtClYKuGkzoegmxlCmV0IoLGVDJJ0k/VJCIQkYEBZwgI+Fw9Sq4BtzG5A07oBEKVw+lneG5g3WC4wJAJAnaSAPVD4EazhfGsXhS2k0seNQM0Ec9b3BWmZ45p1LPmlUFiW3uLEHY6LIcYoMDg59Vs29qnfN7IEzqRI1/3dFFr1aYqNcTEm+W4HImNd+vZcumM1bW50RzTxuk9jR8X8TmqPLzMeJkEC/wAJKh4DhlWu4ZGEjnFlnaOU4gZLgnWImRc/G69/4XSFOg3IAA1o25hTkaxJV2b4m828jzjEeHgJGb2wJIPeJCoMUw0zDvQ7Le48se8tJGbpqJWa4/QIAa+DyPMfupxzd0ys2KLVoo2153lENRQcsH1TS9dWk4LY9rrJ/dR6R5ogfIQ0MR6qOItuFcZbX9VUY94OmycCZckFyaU5IrAQpAU4BcGpDOSykC5MQ5oToQ04FAqFShyalptmbgWm836DqgDi5cCuJSJgcSntd8dkjBNtZ2G/RT6fCXaucGECYIJJSsAGFxIDhnGZvI9jHwMFEZjA2oXNaIvYgRcET8/kgjBPmzSpNLg1ZxgMJS2As/DA87EDNbT4alewVseBTgmBGgXl/AfDuJYSckHmSAr84DF/7T0LpXLnjqfJ2ePPStyzfiqdS7TfrYyszxTElzvadMSFNdwPFv3Y0dD+ynYXwQ7V75PTT/KUIqO7Zc8jlskY91OXW0+/v1XHBu5fJbyh4ZY2LX6qT/6Qwfh+i1eSjH4rPKKmJjRC/i1CrVCh5lvSObcscXiTpIuAbdR9hV7npjnpWVBeRPKLR+6FsFDZSErj0SR1QMcXE3PzS5ghkrt0BQ5zkkpFyB0I5KkypwagBEfC4VzzAQgp3Da2V3dDAlM4KeaeOBdVcUavIT1mEcP7fH/Cwc5HSsUGD8L8IotrDzdC1waTo1x0PTSPVa7/ANsAkQAfXVZVxHT4hTMDxmtQ/wBOpA5E5h6Ai3ok5NoPjimbbh3hGky7mgnrdXuGwDGiG5RGumqwlDx3UHvMpO6+2CfnHyVlg/HlImKtMtHNrpj0MLPRNlpwRsGYQbkfBOdgxb6EBF4XVo1qYfTfnYdxseR5FTW0W7Ss3E0TINPAjklGEYLZo6f5RcfVLaby2ZaJCxlLG1c7S4PylwlxBuCe0fBWoJoTlRqH4Nn5gopwzOYRzw1jQcz49Tf4oH8PQ/PPqVOwHzZXsUx0wlqfqPoU92h7L0DzkDDU1yfT27/skKQxkpIRDqPT6BN5oAQBOyJGozUBYPKkLEYpTqfvmnQWDbouhO5rjv6IAYWp7CdQnDT4fqnUdD2P0QIl0cc8bhTDiDzVTT2U79kmkUpMOax5prXE7lIESnp98kqKtgTm5p7KRO5UipqrA/h/4t/tCdCLX/8An/HnYOuC4nyXnLWbtl/NHNuvxXu1Cgx4D6b2uabggggj0Xz5R1W38K/6SmWFT37LjNx2R6r/AAwNnBV/iSvTpUHZouLCN9rLH4jZUvG/dHZEfG+5TyOwOJ4qHOu/S9pSsxrY0cf6SoWG0ClBarxk+yPl+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4" name="AutoShape 18" descr="data:image/jpeg;base64,/9j/4AAQSkZJRgABAQAAAQABAAD/2wCEAAkGBxQTEhQUEhQUFBUXGBgaFRgUFRUYFxQXFxcYGhcXGBcYHCggGBolHBcXITEhJSkrLi4uFx8zODMsNygtLiwBCgoKDg0OGhAQGywkHCQsLCwsLCwsLCwsLCwsLCwsLCwsLCwsLCwsLCwsLCwsLCwsLCwsLCwsLCwsLCwsLCwsLP/AABEIAPkAywMBIgACEQEDEQH/xAAcAAABBQEBAQAAAAAAAAAAAAADAQIEBQYABwj/xAA+EAABAwIEBAMGBAUEAQUBAAABAAIRAyEEEjFBBVFhcQYTgSIykaGx8EJSwdEUI4Ky4TNicvEkFRZDY6IH/8QAGQEAAwEBAQAAAAAAAAAAAAAAAAECAwQF/8QAJxEAAgIBBAIBBQADAAAAAAAAAAECEQMSITFBBFETImGB0fAykcH/2gAMAwEAAhEDEQA/APL2VSJXZzzQjqngKjMRz05rykSwgaEqINWoSekQOwRXklCLECfIjSZRAEwNuiEeiBiwlaEgSgIAfmTmMJ5eqGCitd1SKDNah6J7HA7p5G9lINnMNkgIvJXQUuRAugbGkp7bJ7yms1QA4FKNE0C5T3GApLUSJVdomuujGgTYXOyV+FIi0Kh8A6L7RAKeXDlCPgcHc5gjuwQLoGgCdEOSuiH5g6qhx7v5ju61Z4dyKy3E8ORVeOqqKoTlZMaEQDmm0yiNQyRMqfT1XQkpm5Ulx5G1B9UyESs1cNE0KQNjUQBcErh1QJCAIdSpsnAob2poYgJRE1qcgEKEam4oJsL8kjaiVAWDKs90rnqPhh98ij+XZRwOrOeErdfRI0x8fgnN1SLSoHVG/WPkpFDDF89P2TP4cvEjYq4oUsohquKsic64KzIIt7Lh9URxcYDmnuBcq5ZSG4+SXItVjZi8hXNDj7rcvU6/BGoYaBb16qVACUugRCuMF2Q5voiOELF8af8Az6nf9AttiKiw/Gf9ep3/AECmXoqJKYbJ7U1oTgs2aBCmUhqlOi5psUiosWuPZHp9ExmiUOtdNoMSHJ2FASVuiLkQcS2IQuRIbuJSVAiZRoU5mHJBI0CdlVYCUJ9ZSDRv3UjAcEdVcA3cocklbBRbdIrKtQn0Qm1LrS8Z4IaBEiRF+43VBWpNBsUozUlaHKDi6ZLwdb77KzcZH3ZUeH1CvcPJAUzRUeAIokjRS6OCJuYE/f6KdQw0T1j5KTSp6IS9kTn6AswoGm+qPlhGyrnsW8Uc0mDDpTHOT8qZlVWSMzJ4bKa4wVwJTTCgFXWFiONn+e/uPoFtnhYrj4jEVPT+0KOzWJNekaFz2XTsqgqjgiU2JEan0UtlJAarU5rICMGC6V+gU2XpEpCNdUDG6hSCLoYoZ6gaBMXjnGoQvYq3pBKFOYHNa7AeGHmC1oIIG+luSpGYLy6jWi4JBb2J09F6QMb5VNuQNBI953usAGpG56LmzTbrSzrwwq9SIXCPAbQ4GqQ5o0bG/UrQ0ODUaPuMDewWQ4l4kxDTFPEZp/8ArYI9JmO4Vr4e41XxDS2oASDEtGvfksJqVW2dEK1VRYcX4LTqtmASOnyXlPiPgRY45WzE+oJMEekL0nxB4rZQPlAS5oGYD91kMfxfzAS+mWh2hzAkDaRyTwKcHa4Fl0yVPk8+a0tMH0Wu4Jh5GbsFRY+n7YWz4ZQysaAvRk9jzq3oecPuu8qFYPp2Q/KnVOKIkiMGaJzqE9FIbTXFaXSMWiA6mkIUp99kJzSmnZMopERwuuIRalO+i5tMpoOgFViwviKn/wCRU/p/tavQfIKyPHcJNd/9P9oTkioPcDlS5E9zYTstiuezoURrAntTQ5Pa0k6KWVsh7eQTgzUKVhsLGvIEc0Oq2J5z8eqVMSyK6IsXUjBVMlam7abnuhhqFjaDizM0xlufv0+aXOxXG5quMYPLVpvkAuOm0TY+q2uC4eyvTbm2EDcTsY6LzNvHPOYynUbkqUzyifQ3B6L0PwzivZEn4rjyQkkk+jvwzjOTa7Ed4Pb5uZrQCYBIJygTMhp93SbFX/DsC3DnKzSwNtYGp6ldi8cGi1zsOZUbAcTa5+Wq8NeD7TCILRzHMdVnJuRqoaTHVMC1+Or+YCRIMAxI1MFVD+Cva8tDnPubuAAA9LT2hXmMxDTxCWOBa6ASOeVSeO43y2kDQq4ykqr0iXji931Z59WoZqzGnnstxhMPlA6LG4M58QDoBzW4piBddq5SPPfbOqJgCKW3S+WFqRVgmhKBsiigNUraEG6q/Rm4kY0oQ/LVk+LIb2iJWqujGUVZVOplAdY6qxrU1CqUUdDoYAs/xel/Nd6f2haQMVVjsNLye30Ca4BlEyla6E4ap/mEuPIW+Cfn6Llo1eQdTw9ieQlS6IhjToZH1QWVrEIsy1o6ynRm5WSa77t7n6Kv4k+4jVTsSAcpkW+arK93FxGiGKPIKrXh/QR8Yv8ANTa4BoO6z/8AlrnfUBVLbklX+EAZSGbcixG5zgX2kyPRZZfpSa9nTHe0yJxKgQ2jUyuzZAHmCDYC7hr6q98M8VcHNabtKh4FjHhzqWYhzmyH3ImQ5ttW5Q4z/tKrOD8SFJ8H3ZseV1mrlFxrguElGad7M9Oq4shzcrHPJMgNiRA1vZR8bjs058PVI5wCXWiLXCbwniTXlpaQpvEOFOqHOKjm/wDFxHy0XHKov6j04SUtzFeUxtUOYHtOuVw90913HscXWKsseRSsXZupMlY7iuPzOO8rpxRc3bObNNRui28MtuXZZE68lpvP1KruD4Uik2NwCbc1KDD39F1xjvZxyl0SfOvZHbdQ2NPP5I0mPej0WtJmTkwwcu8xQXNd+YLmtf8An/VUoozc2T3OTAowDvzfIIgc7p8CrVEuTCOYFGqURzRHnsh5k1FEubGgAEbqLiaYLifvRSXESmVGiU9KGpGDSNb1K5y5pXMWGZSncojaI5lCY5Fc5IlnVaI1k/FRKlhqpVV3s90ynhnVHBrR35DqUm65NMabG4TCvqWYJi5JMNbOkn0UjiVPEtokOpey0tdnY4EBrZi2u+sK+ocOApeWTbVx0Ljb9gFWeLuL+W3yWQC9vtRAys2aALCdT0jmuRZ3kyKMV/ezslgUINyEw+Jc7By+o2lnc6CGxmg5fw7WIMddVQYqiWGDBtIIMhw2IPJV/nmAJJAsJ2HT5qbRxTXMDakjLmLHDablpG4m/quqMHC67ZxylqDYDiT6cFpIV/T8YVYALiqjhGFZVaW6OGhiZ7jdR8fwt7ATYgGDH17JS+OUqfJ1rHmjjWSP+P2/6Fx/FXPJuTOpUFskidT+6HhKRdJNmtu48k6tifazN5iPRaJJbI55W1qZ6bRLg0AbABIah0VDw3jAc2ZE7jkp7saHXJTS9kuRO86Ex9aTqR8VXvqHZMFYqtjNyLE1oOsrm42Nx81Wiudx8CU01R2Tv0LUW44h2RHYvtHRUhxtoFu6GMbsboTE2y4qYobGEgr7FypP4kH/ALXCqOaNQqLapiIiCnnGD7lVfmgxZKa3T5p2CM68pjXXTXOSNKzNCUxW+D4Q54zFwYOZ17d4vEzdQeF4fO7sJP6fOFq34ppaBUDmulztnMc50ZnC2ZpOUSJiVyeRmcdo8nThwqe74KocMY0jMS8Afhtfkc0fJTcO0NaYa5rRqSAQJO5BO5RmU2E+8I7j53MLq2KDWOpt9ou5QRpaeXW/4QuKU5T2Z2xxxhwU3iDjQpNLWkGodP8AZ1I58liKtQuJLiSTqTqtnxrhbHUgcrQ/8wnMf+XMrEkLv8VQUfpOLyHJz+oVKCmpQF0nOXePxVINpuoDI4BvuzmBAh0neSi4Piz5DagzB8e8LwdD1CoGclo+GYmk+pL6TnBolsGIhzQB1hswO2kSs3BVVWb4ss07i6f27/BD4g3KSxjcrXmY1JiYAja/zCi8Q4a+kbwbEy3T2feHcSrqrQYazH0nZmWkxf2XZnADfVrfnfUsxdUubh2wQ/zHOd0bVOaJ0Igmex6qdTTSX5/vwOSUrf8Ar+/JQUqpaZB/ytRgK+YN3kSP27rJtFlO4VXIOXnp37dbLWSfRhGuzUPqIYrcgg0nHf5JHVAOXyShIWSNBS9w3hAq4hw3lMdVQn1wtDKgwxfNNGJlRHQdkrUx0THVgU1tSLqMHdV2fqlQE1laUcPVcwn/AKRg8/YToCszQVyM+mmmmos0plx4edGccwB85/RavMJPIRuCfZGx+fostwKmIN979OX6q1pVTP8AUPX2gvM8hXNno+O6giW6m3UtadZsPvUFFpZRIAAjb4SoVZxgT9ySurVbE20P9wXPpbN3JIquN18rSRaxv62+ixRWl8S1B5bWjW0899OazQK9Xx41A83M7mIFwXJVuZCq34LiPaLXH2croGkuOgnlN/SBEyqbMiMck1aoE3F2jU+FaWHL3U8TVfRptBqNqNIkPaQA2CDNi60bDkr6icGwUsRXpVqtCPJa+m0NY6CSc8ZSXG8nUkkXAC86Zp97rUUMXiKmCZh2VQ2jBmkWt9o+Y45piZkA9zyWGXH3fPP8uzbHk2aozWJa0PcGmWhzsp5tBMfJJg3w9vcKRi+HPpiXRHMFQAt001sYvk1dB0h0ppDD/wDI0dw5QsBiQ9uU6qT5IjUqEqZdprg52HB0qUz/AFEfUIT8Mdi09iEhpjmmwqTZDS9DXUnDYpp6ooJGgPou82dfmFWpk6UAlOaeqLAOyaaI/wC09QtIrXI9jtPq791HZQPdKabuSq0TTClCKOT0Qy7oVgdNETFVCG2tzQsLxSrTIyvNrwbi3OUXHH2dCq1VSa3M22nsXNbxLVcAIaIFoB2M89UDFeIaz+TbR7Ij66Hsq2V2ZL44+g1y9iPeTcykhODk1WSNXJxCbCChEsriEkIAPhS3MM4JbIzAG5bIkCd4lTRimhxiYjawmeXaVXUxr2+i4lFCsk4jGucC0mRtPyUU6LiuQAfBVIe09VojUcN2+qzWGFx3C0JpdyomaQZxqE6tB7IbsvIjsuLU0FSUxcgP4viElRkN5mduydmRaABIBt1HJUmTSAU2mNPknuvqCEfEMAPs2/yJH6fFMa490WGkYwHaFJpsMfh9c36JrHcwPRHLmdfknYtJAXQkLosua9TRYHFsJaqd+qvajwqeuLmOyqJnPkDKeAhSiNKohnEdEwo0phCBJiJITSuQOh0JCmgpZG6BisN1KdgSACS2CGnWYzAH5TpsoYKkvr7Tb6IAXG4XIYmeRiPlsoyJUqShlAD2GLrT0HZmg8wsxC0nBKk0+1lGTgcXuF8gqQ3hdQtzBjo5wY+KsPDGDdiKheR/Ip+8fznYLes8QUDReHASPZDWi+kADlZcs8ji6O3FhU1b2PKn4QjUFJToONmgkracMoN8sMZTpveZNQvc4+WNi8+6OwM9EPFtpU2l9Cajh71UUv8Ax29BIOeNnezFjdJZ220uSZYkqZiqgUYUzropdarmcY3OvXc/VI5i6UzBgBnHVO/iT+VPIKKxllexNsEGSiU6fOEKlViU/NFxdQ7HYSrhgRKzuK95w6rTNMt5LM433j3TgRJkYt0SgLiVwK0EOaU4JspZQSNcE06owCEbIGmNhcUpXFyBkvHYPyzGYO2JAMTuBOone2ijtbLgCYBIBOsAmJjdI6qTY7JAUAGxlAMMAz1KjuTnvJ1KaUDHtNlJw2aIBIB9J/dRw6FO4dT9oOecreup7IJPRPDIxP8ADFlENp0mkeZUcQDfUxMmPRWfCKOEY93nPdiLCCWEMbO8XBPdSfDnDWmhTqEeaDLvK/AAB7xH43d7dFd0KBAJpHNmgvY6xkDYxsBoV5mTIraX6PWxYtk3+yvfxfBtaGsZSMG/sgNtvl0VJx3xJnBZTIAvIbpEKfxPFUaTiauHh50JaIJ76LD4yrckACToFWKCe4809KpFe1l/VWH8OCP2USnrEKXSJmJvsumVnn2DfhgND8U8UeqKKYmXD1TQ4jdOMmSyryjkiZbJgdIsnhUyRuaAR9lUGLHtk/ei0DzaFQYyc0TbVVAh8kUMSBKdU2VYxwKIhJwcgGgreaE8p5cmucgSGBcQnNTg5A7BtClYKuGkzoegmxlCmV0IoLGVDJJ0k/VJCIQkYEBZwgI+Fw9Sq4BtzG5A07oBEKVw+lneG5g3WC4wJAJAnaSAPVD4EazhfGsXhS2k0seNQM0Ec9b3BWmZ45p1LPmlUFiW3uLEHY6LIcYoMDg59Vs29qnfN7IEzqRI1/3dFFr1aYqNcTEm+W4HImNd+vZcumM1bW50RzTxuk9jR8X8TmqPLzMeJkEC/wAJKh4DhlWu4ZGEjnFlnaOU4gZLgnWImRc/G69/4XSFOg3IAA1o25hTkaxJV2b4m828jzjEeHgJGb2wJIPeJCoMUw0zDvQ7Le48se8tJGbpqJWa4/QIAa+DyPMfupxzd0ys2KLVoo2153lENRQcsH1TS9dWk4LY9rrJ/dR6R5ogfIQ0MR6qOItuFcZbX9VUY94OmycCZckFyaU5IrAQpAU4BcGpDOSykC5MQ5oToQ04FAqFShyalptmbgWm836DqgDi5cCuJSJgcSntd8dkjBNtZ2G/RT6fCXaucGECYIJJSsAGFxIDhnGZvI9jHwMFEZjA2oXNaIvYgRcET8/kgjBPmzSpNLg1ZxgMJS2As/DA87EDNbT4alewVseBTgmBGgXl/AfDuJYSckHmSAr84DF/7T0LpXLnjqfJ2ePPStyzfiqdS7TfrYyszxTElzvadMSFNdwPFv3Y0dD+ynYXwQ7V75PTT/KUIqO7Zc8jlskY91OXW0+/v1XHBu5fJbyh4ZY2LX6qT/6Qwfh+i1eSjH4rPKKmJjRC/i1CrVCh5lvSObcscXiTpIuAbdR9hV7npjnpWVBeRPKLR+6FsFDZSErj0SR1QMcXE3PzS5ghkrt0BQ5zkkpFyB0I5KkypwagBEfC4VzzAQgp3Da2V3dDAlM4KeaeOBdVcUavIT1mEcP7fH/Cwc5HSsUGD8L8IotrDzdC1waTo1x0PTSPVa7/ANsAkQAfXVZVxHT4hTMDxmtQ/wBOpA5E5h6Ai3ok5NoPjimbbh3hGky7mgnrdXuGwDGiG5RGumqwlDx3UHvMpO6+2CfnHyVlg/HlImKtMtHNrpj0MLPRNlpwRsGYQbkfBOdgxb6EBF4XVo1qYfTfnYdxseR5FTW0W7Ss3E0TINPAjklGEYLZo6f5RcfVLaby2ZaJCxlLG1c7S4PylwlxBuCe0fBWoJoTlRqH4Nn5gopwzOYRzw1jQcz49Tf4oH8PQ/PPqVOwHzZXsUx0wlqfqPoU92h7L0DzkDDU1yfT27/skKQxkpIRDqPT6BN5oAQBOyJGozUBYPKkLEYpTqfvmnQWDbouhO5rjv6IAYWp7CdQnDT4fqnUdD2P0QIl0cc8bhTDiDzVTT2U79kmkUpMOax5prXE7lIESnp98kqKtgTm5p7KRO5UipqrA/h/4t/tCdCLX/8An/HnYOuC4nyXnLWbtl/NHNuvxXu1Cgx4D6b2uabggggj0Xz5R1W38K/6SmWFT37LjNx2R6r/AAwNnBV/iSvTpUHZouLCN9rLH4jZUvG/dHZEfG+5TyOwOJ4qHOu/S9pSsxrY0cf6SoWG0ClBarxk+yPl+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18" name="AutoShape 22" descr="data:image/jpeg;base64,/9j/4AAQSkZJRgABAQAAAQABAAD/2wCEAAkGBxQTEhQUEhQUFBUXGBgaFRgUFRUYFxQXFxcYGhcXGBcYHCggGBolHBcXITEhJSkrLi4uFx8zODMsNygtLiwBCgoKDg0OGhAQGywkHCQsLCwsLCwsLCwsLCwsLCwsLCwsLCwsLCwsLCwsLCwsLCwsLCwsLCwsLCwsLCwsLCwsLP/AABEIAPkAywMBIgACEQEDEQH/xAAcAAABBQEBAQAAAAAAAAAAAAADAQIEBQYABwj/xAA+EAABAwIEBAMGBAUEAQUBAAABAAIRAyEEEjFBBVFhcQYTgSIykaGx8EJSwdEUI4Ky4TNicvEkFRZDY6IH/8QAGQEAAwEBAQAAAAAAAAAAAAAAAAECAwQF/8QAJxEAAgIBBAIBBQADAAAAAAAAAAECEQMSITFBBFETImGB0fAykcH/2gAMAwEAAhEDEQA/APL2VSJXZzzQjqngKjMRz05rykSwgaEqINWoSekQOwRXklCLECfIjSZRAEwNuiEeiBiwlaEgSgIAfmTmMJ5eqGCitd1SKDNah6J7HA7p5G9lINnMNkgIvJXQUuRAugbGkp7bJ7yms1QA4FKNE0C5T3GApLUSJVdomuujGgTYXOyV+FIi0Kh8A6L7RAKeXDlCPgcHc5gjuwQLoGgCdEOSuiH5g6qhx7v5ju61Z4dyKy3E8ORVeOqqKoTlZMaEQDmm0yiNQyRMqfT1XQkpm5Ulx5G1B9UyESs1cNE0KQNjUQBcErh1QJCAIdSpsnAob2poYgJRE1qcgEKEam4oJsL8kjaiVAWDKs90rnqPhh98ij+XZRwOrOeErdfRI0x8fgnN1SLSoHVG/WPkpFDDF89P2TP4cvEjYq4oUsohquKsic64KzIIt7Lh9URxcYDmnuBcq5ZSG4+SXItVjZi8hXNDj7rcvU6/BGoYaBb16qVACUugRCuMF2Q5voiOELF8af8Az6nf9AttiKiw/Gf9ep3/AECmXoqJKYbJ7U1oTgs2aBCmUhqlOi5psUiosWuPZHp9ExmiUOtdNoMSHJ2FASVuiLkQcS2IQuRIbuJSVAiZRoU5mHJBI0CdlVYCUJ9ZSDRv3UjAcEdVcA3cocklbBRbdIrKtQn0Qm1LrS8Z4IaBEiRF+43VBWpNBsUozUlaHKDi6ZLwdb77KzcZH3ZUeH1CvcPJAUzRUeAIokjRS6OCJuYE/f6KdQw0T1j5KTSp6IS9kTn6AswoGm+qPlhGyrnsW8Uc0mDDpTHOT8qZlVWSMzJ4bKa4wVwJTTCgFXWFiONn+e/uPoFtnhYrj4jEVPT+0KOzWJNekaFz2XTsqgqjgiU2JEan0UtlJAarU5rICMGC6V+gU2XpEpCNdUDG6hSCLoYoZ6gaBMXjnGoQvYq3pBKFOYHNa7AeGHmC1oIIG+luSpGYLy6jWi4JBb2J09F6QMb5VNuQNBI953usAGpG56LmzTbrSzrwwq9SIXCPAbQ4GqQ5o0bG/UrQ0ODUaPuMDewWQ4l4kxDTFPEZp/8ArYI9JmO4Vr4e41XxDS2oASDEtGvfksJqVW2dEK1VRYcX4LTqtmASOnyXlPiPgRY45WzE+oJMEekL0nxB4rZQPlAS5oGYD91kMfxfzAS+mWh2hzAkDaRyTwKcHa4Fl0yVPk8+a0tMH0Wu4Jh5GbsFRY+n7YWz4ZQysaAvRk9jzq3oecPuu8qFYPp2Q/KnVOKIkiMGaJzqE9FIbTXFaXSMWiA6mkIUp99kJzSmnZMopERwuuIRalO+i5tMpoOgFViwviKn/wCRU/p/tavQfIKyPHcJNd/9P9oTkioPcDlS5E9zYTstiuezoURrAntTQ5Pa0k6KWVsh7eQTgzUKVhsLGvIEc0Oq2J5z8eqVMSyK6IsXUjBVMlam7abnuhhqFjaDizM0xlufv0+aXOxXG5quMYPLVpvkAuOm0TY+q2uC4eyvTbm2EDcTsY6LzNvHPOYynUbkqUzyifQ3B6L0PwzivZEn4rjyQkkk+jvwzjOTa7Ed4Pb5uZrQCYBIJygTMhp93SbFX/DsC3DnKzSwNtYGp6ldi8cGi1zsOZUbAcTa5+Wq8NeD7TCILRzHMdVnJuRqoaTHVMC1+Or+YCRIMAxI1MFVD+Cva8tDnPubuAAA9LT2hXmMxDTxCWOBa6ASOeVSeO43y2kDQq4ykqr0iXji931Z59WoZqzGnnstxhMPlA6LG4M58QDoBzW4piBddq5SPPfbOqJgCKW3S+WFqRVgmhKBsiigNUraEG6q/Rm4kY0oQ/LVk+LIb2iJWqujGUVZVOplAdY6qxrU1CqUUdDoYAs/xel/Nd6f2haQMVVjsNLye30Ca4BlEyla6E4ap/mEuPIW+Cfn6Llo1eQdTw9ieQlS6IhjToZH1QWVrEIsy1o6ynRm5WSa77t7n6Kv4k+4jVTsSAcpkW+arK93FxGiGKPIKrXh/QR8Yv8ANTa4BoO6z/8AlrnfUBVLbklX+EAZSGbcixG5zgX2kyPRZZfpSa9nTHe0yJxKgQ2jUyuzZAHmCDYC7hr6q98M8VcHNabtKh4FjHhzqWYhzmyH3ImQ5ttW5Q4z/tKrOD8SFJ8H3ZseV1mrlFxrguElGad7M9Oq4shzcrHPJMgNiRA1vZR8bjs058PVI5wCXWiLXCbwniTXlpaQpvEOFOqHOKjm/wDFxHy0XHKov6j04SUtzFeUxtUOYHtOuVw90913HscXWKsseRSsXZupMlY7iuPzOO8rpxRc3bObNNRui28MtuXZZE68lpvP1KruD4Uik2NwCbc1KDD39F1xjvZxyl0SfOvZHbdQ2NPP5I0mPej0WtJmTkwwcu8xQXNd+YLmtf8An/VUoozc2T3OTAowDvzfIIgc7p8CrVEuTCOYFGqURzRHnsh5k1FEubGgAEbqLiaYLifvRSXESmVGiU9KGpGDSNb1K5y5pXMWGZSncojaI5lCY5Fc5IlnVaI1k/FRKlhqpVV3s90ynhnVHBrR35DqUm65NMabG4TCvqWYJi5JMNbOkn0UjiVPEtokOpey0tdnY4EBrZi2u+sK+ocOApeWTbVx0Ljb9gFWeLuL+W3yWQC9vtRAys2aALCdT0jmuRZ3kyKMV/ezslgUINyEw+Jc7By+o2lnc6CGxmg5fw7WIMddVQYqiWGDBtIIMhw2IPJV/nmAJJAsJ2HT5qbRxTXMDakjLmLHDablpG4m/quqMHC67ZxylqDYDiT6cFpIV/T8YVYALiqjhGFZVaW6OGhiZ7jdR8fwt7ATYgGDH17JS+OUqfJ1rHmjjWSP+P2/6Fx/FXPJuTOpUFskidT+6HhKRdJNmtu48k6tifazN5iPRaJJbI55W1qZ6bRLg0AbABIah0VDw3jAc2ZE7jkp7saHXJTS9kuRO86Ex9aTqR8VXvqHZMFYqtjNyLE1oOsrm42Nx81Wiudx8CU01R2Tv0LUW44h2RHYvtHRUhxtoFu6GMbsboTE2y4qYobGEgr7FypP4kH/ALXCqOaNQqLapiIiCnnGD7lVfmgxZKa3T5p2CM68pjXXTXOSNKzNCUxW+D4Q54zFwYOZ17d4vEzdQeF4fO7sJP6fOFq34ppaBUDmulztnMc50ZnC2ZpOUSJiVyeRmcdo8nThwqe74KocMY0jMS8Afhtfkc0fJTcO0NaYa5rRqSAQJO5BO5RmU2E+8I7j53MLq2KDWOpt9ou5QRpaeXW/4QuKU5T2Z2xxxhwU3iDjQpNLWkGodP8AZ1I58liKtQuJLiSTqTqtnxrhbHUgcrQ/8wnMf+XMrEkLv8VQUfpOLyHJz+oVKCmpQF0nOXePxVINpuoDI4BvuzmBAh0neSi4Piz5DagzB8e8LwdD1CoGclo+GYmk+pL6TnBolsGIhzQB1hswO2kSs3BVVWb4ss07i6f27/BD4g3KSxjcrXmY1JiYAja/zCi8Q4a+kbwbEy3T2feHcSrqrQYazH0nZmWkxf2XZnADfVrfnfUsxdUubh2wQ/zHOd0bVOaJ0Igmex6qdTTSX5/vwOSUrf8Ar+/JQUqpaZB/ytRgK+YN3kSP27rJtFlO4VXIOXnp37dbLWSfRhGuzUPqIYrcgg0nHf5JHVAOXyShIWSNBS9w3hAq4hw3lMdVQn1wtDKgwxfNNGJlRHQdkrUx0THVgU1tSLqMHdV2fqlQE1laUcPVcwn/AKRg8/YToCszQVyM+mmmmos0plx4edGccwB85/RavMJPIRuCfZGx+fostwKmIN979OX6q1pVTP8AUPX2gvM8hXNno+O6giW6m3UtadZsPvUFFpZRIAAjb4SoVZxgT9ySurVbE20P9wXPpbN3JIquN18rSRaxv62+ixRWl8S1B5bWjW0899OazQK9Xx41A83M7mIFwXJVuZCq34LiPaLXH2croGkuOgnlN/SBEyqbMiMck1aoE3F2jU+FaWHL3U8TVfRptBqNqNIkPaQA2CDNi60bDkr6icGwUsRXpVqtCPJa+m0NY6CSc8ZSXG8nUkkXAC86Zp97rUUMXiKmCZh2VQ2jBmkWt9o+Y45piZkA9zyWGXH3fPP8uzbHk2aozWJa0PcGmWhzsp5tBMfJJg3w9vcKRi+HPpiXRHMFQAt001sYvk1dB0h0ppDD/wDI0dw5QsBiQ9uU6qT5IjUqEqZdprg52HB0qUz/AFEfUIT8Mdi09iEhpjmmwqTZDS9DXUnDYpp6ooJGgPou82dfmFWpk6UAlOaeqLAOyaaI/wC09QtIrXI9jtPq791HZQPdKabuSq0TTClCKOT0Qy7oVgdNETFVCG2tzQsLxSrTIyvNrwbi3OUXHH2dCq1VSa3M22nsXNbxLVcAIaIFoB2M89UDFeIaz+TbR7Ij66Hsq2V2ZL44+g1y9iPeTcykhODk1WSNXJxCbCChEsriEkIAPhS3MM4JbIzAG5bIkCd4lTRimhxiYjawmeXaVXUxr2+i4lFCsk4jGucC0mRtPyUU6LiuQAfBVIe09VojUcN2+qzWGFx3C0JpdyomaQZxqE6tB7IbsvIjsuLU0FSUxcgP4viElRkN5mduydmRaABIBt1HJUmTSAU2mNPknuvqCEfEMAPs2/yJH6fFMa490WGkYwHaFJpsMfh9c36JrHcwPRHLmdfknYtJAXQkLosua9TRYHFsJaqd+qvajwqeuLmOyqJnPkDKeAhSiNKohnEdEwo0phCBJiJITSuQOh0JCmgpZG6BisN1KdgSACS2CGnWYzAH5TpsoYKkvr7Tb6IAXG4XIYmeRiPlsoyJUqShlAD2GLrT0HZmg8wsxC0nBKk0+1lGTgcXuF8gqQ3hdQtzBjo5wY+KsPDGDdiKheR/Ip+8fznYLes8QUDReHASPZDWi+kADlZcs8ji6O3FhU1b2PKn4QjUFJToONmgkracMoN8sMZTpveZNQvc4+WNi8+6OwM9EPFtpU2l9Cajh71UUv8Ax29BIOeNnezFjdJZ220uSZYkqZiqgUYUzropdarmcY3OvXc/VI5i6UzBgBnHVO/iT+VPIKKxllexNsEGSiU6fOEKlViU/NFxdQ7HYSrhgRKzuK95w6rTNMt5LM433j3TgRJkYt0SgLiVwK0EOaU4JspZQSNcE06owCEbIGmNhcUpXFyBkvHYPyzGYO2JAMTuBOone2ijtbLgCYBIBOsAmJjdI6qTY7JAUAGxlAMMAz1KjuTnvJ1KaUDHtNlJw2aIBIB9J/dRw6FO4dT9oOecreup7IJPRPDIxP8ADFlENp0mkeZUcQDfUxMmPRWfCKOEY93nPdiLCCWEMbO8XBPdSfDnDWmhTqEeaDLvK/AAB7xH43d7dFd0KBAJpHNmgvY6xkDYxsBoV5mTIraX6PWxYtk3+yvfxfBtaGsZSMG/sgNtvl0VJx3xJnBZTIAvIbpEKfxPFUaTiauHh50JaIJ76LD4yrckACToFWKCe4809KpFe1l/VWH8OCP2USnrEKXSJmJvsumVnn2DfhgND8U8UeqKKYmXD1TQ4jdOMmSyryjkiZbJgdIsnhUyRuaAR9lUGLHtk/ei0DzaFQYyc0TbVVAh8kUMSBKdU2VYxwKIhJwcgGgreaE8p5cmucgSGBcQnNTg5A7BtClYKuGkzoegmxlCmV0IoLGVDJJ0k/VJCIQkYEBZwgI+Fw9Sq4BtzG5A07oBEKVw+lneG5g3WC4wJAJAnaSAPVD4EazhfGsXhS2k0seNQM0Ec9b3BWmZ45p1LPmlUFiW3uLEHY6LIcYoMDg59Vs29qnfN7IEzqRI1/3dFFr1aYqNcTEm+W4HImNd+vZcumM1bW50RzTxuk9jR8X8TmqPLzMeJkEC/wAJKh4DhlWu4ZGEjnFlnaOU4gZLgnWImRc/G69/4XSFOg3IAA1o25hTkaxJV2b4m828jzjEeHgJGb2wJIPeJCoMUw0zDvQ7Le48se8tJGbpqJWa4/QIAa+DyPMfupxzd0ys2KLVoo2153lENRQcsH1TS9dWk4LY9rrJ/dR6R5ogfIQ0MR6qOItuFcZbX9VUY94OmycCZckFyaU5IrAQpAU4BcGpDOSykC5MQ5oToQ04FAqFShyalptmbgWm836DqgDi5cCuJSJgcSntd8dkjBNtZ2G/RT6fCXaucGECYIJJSsAGFxIDhnGZvI9jHwMFEZjA2oXNaIvYgRcET8/kgjBPmzSpNLg1ZxgMJS2As/DA87EDNbT4alewVseBTgmBGgXl/AfDuJYSckHmSAr84DF/7T0LpXLnjqfJ2ePPStyzfiqdS7TfrYyszxTElzvadMSFNdwPFv3Y0dD+ynYXwQ7V75PTT/KUIqO7Zc8jlskY91OXW0+/v1XHBu5fJbyh4ZY2LX6qT/6Qwfh+i1eSjH4rPKKmJjRC/i1CrVCh5lvSObcscXiTpIuAbdR9hV7npjnpWVBeRPKLR+6FsFDZSErj0SR1QMcXE3PzS5ghkrt0BQ5zkkpFyB0I5KkypwagBEfC4VzzAQgp3Da2V3dDAlM4KeaeOBdVcUavIT1mEcP7fH/Cwc5HSsUGD8L8IotrDzdC1waTo1x0PTSPVa7/ANsAkQAfXVZVxHT4hTMDxmtQ/wBOpA5E5h6Ai3ok5NoPjimbbh3hGky7mgnrdXuGwDGiG5RGumqwlDx3UHvMpO6+2CfnHyVlg/HlImKtMtHNrpj0MLPRNlpwRsGYQbkfBOdgxb6EBF4XVo1qYfTfnYdxseR5FTW0W7Ss3E0TINPAjklGEYLZo6f5RcfVLaby2ZaJCxlLG1c7S4PylwlxBuCe0fBWoJoTlRqH4Nn5gopwzOYRzw1jQcz49Tf4oH8PQ/PPqVOwHzZXsUx0wlqfqPoU92h7L0DzkDDU1yfT27/skKQxkpIRDqPT6BN5oAQBOyJGozUBYPKkLEYpTqfvmnQWDbouhO5rjv6IAYWp7CdQnDT4fqnUdD2P0QIl0cc8bhTDiDzVTT2U79kmkUpMOax5prXE7lIESnp98kqKtgTm5p7KRO5UipqrA/h/4t/tCdCLX/8An/HnYOuC4nyXnLWbtl/NHNuvxXu1Cgx4D6b2uabggggj0Xz5R1W38K/6SmWFT37LjNx2R6r/AAwNnBV/iSvTpUHZouLCN9rLH4jZUvG/dHZEfG+5TyOwOJ4qHOu/S9pSsxrY0cf6SoWG0ClBarxk+yPl+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0" name="AutoShape 24" descr="data:image/jpeg;base64,/9j/4AAQSkZJRgABAQAAAQABAAD/2wCEAAkGBxQTEhQUEhQUFBUXGBgaFRgUFRUYFxQXFxcYGhcXGBcYHCggGBolHBcXITEhJSkrLi4uFx8zODMsNygtLiwBCgoKDg0OGhAQGywkHCQsLCwsLCwsLCwsLCwsLCwsLCwsLCwsLCwsLCwsLCwsLCwsLCwsLCwsLCwsLCwsLCwsLP/AABEIAPkAywMBIgACEQEDEQH/xAAcAAABBQEBAQAAAAAAAAAAAAADAQIEBQYABwj/xAA+EAABAwIEBAMGBAUEAQUBAAABAAIRAyEEEjFBBVFhcQYTgSIykaGx8EJSwdEUI4Ky4TNicvEkFRZDY6IH/8QAGQEAAwEBAQAAAAAAAAAAAAAAAAECAwQF/8QAJxEAAgIBBAIBBQADAAAAAAAAAAECEQMSITFBBFETImGB0fAykcH/2gAMAwEAAhEDEQA/APL2VSJXZzzQjqngKjMRz05rykSwgaEqINWoSekQOwRXklCLECfIjSZRAEwNuiEeiBiwlaEgSgIAfmTmMJ5eqGCitd1SKDNah6J7HA7p5G9lINnMNkgIvJXQUuRAugbGkp7bJ7yms1QA4FKNE0C5T3GApLUSJVdomuujGgTYXOyV+FIi0Kh8A6L7RAKeXDlCPgcHc5gjuwQLoGgCdEOSuiH5g6qhx7v5ju61Z4dyKy3E8ORVeOqqKoTlZMaEQDmm0yiNQyRMqfT1XQkpm5Ulx5G1B9UyESs1cNE0KQNjUQBcErh1QJCAIdSpsnAob2poYgJRE1qcgEKEam4oJsL8kjaiVAWDKs90rnqPhh98ij+XZRwOrOeErdfRI0x8fgnN1SLSoHVG/WPkpFDDF89P2TP4cvEjYq4oUsohquKsic64KzIIt7Lh9URxcYDmnuBcq5ZSG4+SXItVjZi8hXNDj7rcvU6/BGoYaBb16qVACUugRCuMF2Q5voiOELF8af8Az6nf9AttiKiw/Gf9ep3/AECmXoqJKYbJ7U1oTgs2aBCmUhqlOi5psUiosWuPZHp9ExmiUOtdNoMSHJ2FASVuiLkQcS2IQuRIbuJSVAiZRoU5mHJBI0CdlVYCUJ9ZSDRv3UjAcEdVcA3cocklbBRbdIrKtQn0Qm1LrS8Z4IaBEiRF+43VBWpNBsUozUlaHKDi6ZLwdb77KzcZH3ZUeH1CvcPJAUzRUeAIokjRS6OCJuYE/f6KdQw0T1j5KTSp6IS9kTn6AswoGm+qPlhGyrnsW8Uc0mDDpTHOT8qZlVWSMzJ4bKa4wVwJTTCgFXWFiONn+e/uPoFtnhYrj4jEVPT+0KOzWJNekaFz2XTsqgqjgiU2JEan0UtlJAarU5rICMGC6V+gU2XpEpCNdUDG6hSCLoYoZ6gaBMXjnGoQvYq3pBKFOYHNa7AeGHmC1oIIG+luSpGYLy6jWi4JBb2J09F6QMb5VNuQNBI953usAGpG56LmzTbrSzrwwq9SIXCPAbQ4GqQ5o0bG/UrQ0ODUaPuMDewWQ4l4kxDTFPEZp/8ArYI9JmO4Vr4e41XxDS2oASDEtGvfksJqVW2dEK1VRYcX4LTqtmASOnyXlPiPgRY45WzE+oJMEekL0nxB4rZQPlAS5oGYD91kMfxfzAS+mWh2hzAkDaRyTwKcHa4Fl0yVPk8+a0tMH0Wu4Jh5GbsFRY+n7YWz4ZQysaAvRk9jzq3oecPuu8qFYPp2Q/KnVOKIkiMGaJzqE9FIbTXFaXSMWiA6mkIUp99kJzSmnZMopERwuuIRalO+i5tMpoOgFViwviKn/wCRU/p/tavQfIKyPHcJNd/9P9oTkioPcDlS5E9zYTstiuezoURrAntTQ5Pa0k6KWVsh7eQTgzUKVhsLGvIEc0Oq2J5z8eqVMSyK6IsXUjBVMlam7abnuhhqFjaDizM0xlufv0+aXOxXG5quMYPLVpvkAuOm0TY+q2uC4eyvTbm2EDcTsY6LzNvHPOYynUbkqUzyifQ3B6L0PwzivZEn4rjyQkkk+jvwzjOTa7Ed4Pb5uZrQCYBIJygTMhp93SbFX/DsC3DnKzSwNtYGp6ldi8cGi1zsOZUbAcTa5+Wq8NeD7TCILRzHMdVnJuRqoaTHVMC1+Or+YCRIMAxI1MFVD+Cva8tDnPubuAAA9LT2hXmMxDTxCWOBa6ASOeVSeO43y2kDQq4ykqr0iXji931Z59WoZqzGnnstxhMPlA6LG4M58QDoBzW4piBddq5SPPfbOqJgCKW3S+WFqRVgmhKBsiigNUraEG6q/Rm4kY0oQ/LVk+LIb2iJWqujGUVZVOplAdY6qxrU1CqUUdDoYAs/xel/Nd6f2haQMVVjsNLye30Ca4BlEyla6E4ap/mEuPIW+Cfn6Llo1eQdTw9ieQlS6IhjToZH1QWVrEIsy1o6ynRm5WSa77t7n6Kv4k+4jVTsSAcpkW+arK93FxGiGKPIKrXh/QR8Yv8ANTa4BoO6z/8AlrnfUBVLbklX+EAZSGbcixG5zgX2kyPRZZfpSa9nTHe0yJxKgQ2jUyuzZAHmCDYC7hr6q98M8VcHNabtKh4FjHhzqWYhzmyH3ImQ5ttW5Q4z/tKrOD8SFJ8H3ZseV1mrlFxrguElGad7M9Oq4shzcrHPJMgNiRA1vZR8bjs058PVI5wCXWiLXCbwniTXlpaQpvEOFOqHOKjm/wDFxHy0XHKov6j04SUtzFeUxtUOYHtOuVw90913HscXWKsseRSsXZupMlY7iuPzOO8rpxRc3bObNNRui28MtuXZZE68lpvP1KruD4Uik2NwCbc1KDD39F1xjvZxyl0SfOvZHbdQ2NPP5I0mPej0WtJmTkwwcu8xQXNd+YLmtf8An/VUoozc2T3OTAowDvzfIIgc7p8CrVEuTCOYFGqURzRHnsh5k1FEubGgAEbqLiaYLifvRSXESmVGiU9KGpGDSNb1K5y5pXMWGZSncojaI5lCY5Fc5IlnVaI1k/FRKlhqpVV3s90ynhnVHBrR35DqUm65NMabG4TCvqWYJi5JMNbOkn0UjiVPEtokOpey0tdnY4EBrZi2u+sK+ocOApeWTbVx0Ljb9gFWeLuL+W3yWQC9vtRAys2aALCdT0jmuRZ3kyKMV/ezslgUINyEw+Jc7By+o2lnc6CGxmg5fw7WIMddVQYqiWGDBtIIMhw2IPJV/nmAJJAsJ2HT5qbRxTXMDakjLmLHDablpG4m/quqMHC67ZxylqDYDiT6cFpIV/T8YVYALiqjhGFZVaW6OGhiZ7jdR8fwt7ATYgGDH17JS+OUqfJ1rHmjjWSP+P2/6Fx/FXPJuTOpUFskidT+6HhKRdJNmtu48k6tifazN5iPRaJJbI55W1qZ6bRLg0AbABIah0VDw3jAc2ZE7jkp7saHXJTS9kuRO86Ex9aTqR8VXvqHZMFYqtjNyLE1oOsrm42Nx81Wiudx8CU01R2Tv0LUW44h2RHYvtHRUhxtoFu6GMbsboTE2y4qYobGEgr7FypP4kH/ALXCqOaNQqLapiIiCnnGD7lVfmgxZKa3T5p2CM68pjXXTXOSNKzNCUxW+D4Q54zFwYOZ17d4vEzdQeF4fO7sJP6fOFq34ppaBUDmulztnMc50ZnC2ZpOUSJiVyeRmcdo8nThwqe74KocMY0jMS8Afhtfkc0fJTcO0NaYa5rRqSAQJO5BO5RmU2E+8I7j53MLq2KDWOpt9ou5QRpaeXW/4QuKU5T2Z2xxxhwU3iDjQpNLWkGodP8AZ1I58liKtQuJLiSTqTqtnxrhbHUgcrQ/8wnMf+XMrEkLv8VQUfpOLyHJz+oVKCmpQF0nOXePxVINpuoDI4BvuzmBAh0neSi4Piz5DagzB8e8LwdD1CoGclo+GYmk+pL6TnBolsGIhzQB1hswO2kSs3BVVWb4ss07i6f27/BD4g3KSxjcrXmY1JiYAja/zCi8Q4a+kbwbEy3T2feHcSrqrQYazH0nZmWkxf2XZnADfVrfnfUsxdUubh2wQ/zHOd0bVOaJ0Igmex6qdTTSX5/vwOSUrf8Ar+/JQUqpaZB/ytRgK+YN3kSP27rJtFlO4VXIOXnp37dbLWSfRhGuzUPqIYrcgg0nHf5JHVAOXyShIWSNBS9w3hAq4hw3lMdVQn1wtDKgwxfNNGJlRHQdkrUx0THVgU1tSLqMHdV2fqlQE1laUcPVcwn/AKRg8/YToCszQVyM+mmmmos0plx4edGccwB85/RavMJPIRuCfZGx+fostwKmIN979OX6q1pVTP8AUPX2gvM8hXNno+O6giW6m3UtadZsPvUFFpZRIAAjb4SoVZxgT9ySurVbE20P9wXPpbN3JIquN18rSRaxv62+ixRWl8S1B5bWjW0899OazQK9Xx41A83M7mIFwXJVuZCq34LiPaLXH2croGkuOgnlN/SBEyqbMiMck1aoE3F2jU+FaWHL3U8TVfRptBqNqNIkPaQA2CDNi60bDkr6icGwUsRXpVqtCPJa+m0NY6CSc8ZSXG8nUkkXAC86Zp97rUUMXiKmCZh2VQ2jBmkWt9o+Y45piZkA9zyWGXH3fPP8uzbHk2aozWJa0PcGmWhzsp5tBMfJJg3w9vcKRi+HPpiXRHMFQAt001sYvk1dB0h0ppDD/wDI0dw5QsBiQ9uU6qT5IjUqEqZdprg52HB0qUz/AFEfUIT8Mdi09iEhpjmmwqTZDS9DXUnDYpp6ooJGgPou82dfmFWpk6UAlOaeqLAOyaaI/wC09QtIrXI9jtPq791HZQPdKabuSq0TTClCKOT0Qy7oVgdNETFVCG2tzQsLxSrTIyvNrwbi3OUXHH2dCq1VSa3M22nsXNbxLVcAIaIFoB2M89UDFeIaz+TbR7Ij66Hsq2V2ZL44+g1y9iPeTcykhODk1WSNXJxCbCChEsriEkIAPhS3MM4JbIzAG5bIkCd4lTRimhxiYjawmeXaVXUxr2+i4lFCsk4jGucC0mRtPyUU6LiuQAfBVIe09VojUcN2+qzWGFx3C0JpdyomaQZxqE6tB7IbsvIjsuLU0FSUxcgP4viElRkN5mduydmRaABIBt1HJUmTSAU2mNPknuvqCEfEMAPs2/yJH6fFMa490WGkYwHaFJpsMfh9c36JrHcwPRHLmdfknYtJAXQkLosua9TRYHFsJaqd+qvajwqeuLmOyqJnPkDKeAhSiNKohnEdEwo0phCBJiJITSuQOh0JCmgpZG6BisN1KdgSACS2CGnWYzAH5TpsoYKkvr7Tb6IAXG4XIYmeRiPlsoyJUqShlAD2GLrT0HZmg8wsxC0nBKk0+1lGTgcXuF8gqQ3hdQtzBjo5wY+KsPDGDdiKheR/Ip+8fznYLes8QUDReHASPZDWi+kADlZcs8ji6O3FhU1b2PKn4QjUFJToONmgkracMoN8sMZTpveZNQvc4+WNi8+6OwM9EPFtpU2l9Cajh71UUv8Ax29BIOeNnezFjdJZ220uSZYkqZiqgUYUzropdarmcY3OvXc/VI5i6UzBgBnHVO/iT+VPIKKxllexNsEGSiU6fOEKlViU/NFxdQ7HYSrhgRKzuK95w6rTNMt5LM433j3TgRJkYt0SgLiVwK0EOaU4JspZQSNcE06owCEbIGmNhcUpXFyBkvHYPyzGYO2JAMTuBOone2ijtbLgCYBIBOsAmJjdI6qTY7JAUAGxlAMMAz1KjuTnvJ1KaUDHtNlJw2aIBIB9J/dRw6FO4dT9oOecreup7IJPRPDIxP8ADFlENp0mkeZUcQDfUxMmPRWfCKOEY93nPdiLCCWEMbO8XBPdSfDnDWmhTqEeaDLvK/AAB7xH43d7dFd0KBAJpHNmgvY6xkDYxsBoV5mTIraX6PWxYtk3+yvfxfBtaGsZSMG/sgNtvl0VJx3xJnBZTIAvIbpEKfxPFUaTiauHh50JaIJ76LD4yrckACToFWKCe4809KpFe1l/VWH8OCP2USnrEKXSJmJvsumVnn2DfhgND8U8UeqKKYmXD1TQ4jdOMmSyryjkiZbJgdIsnhUyRuaAR9lUGLHtk/ei0DzaFQYyc0TbVVAh8kUMSBKdU2VYxwKIhJwcgGgreaE8p5cmucgSGBcQnNTg5A7BtClYKuGkzoegmxlCmV0IoLGVDJJ0k/VJCIQkYEBZwgI+Fw9Sq4BtzG5A07oBEKVw+lneG5g3WC4wJAJAnaSAPVD4EazhfGsXhS2k0seNQM0Ec9b3BWmZ45p1LPmlUFiW3uLEHY6LIcYoMDg59Vs29qnfN7IEzqRI1/3dFFr1aYqNcTEm+W4HImNd+vZcumM1bW50RzTxuk9jR8X8TmqPLzMeJkEC/wAJKh4DhlWu4ZGEjnFlnaOU4gZLgnWImRc/G69/4XSFOg3IAA1o25hTkaxJV2b4m828jzjEeHgJGb2wJIPeJCoMUw0zDvQ7Le48se8tJGbpqJWa4/QIAa+DyPMfupxzd0ys2KLVoo2153lENRQcsH1TS9dWk4LY9rrJ/dR6R5ogfIQ0MR6qOItuFcZbX9VUY94OmycCZckFyaU5IrAQpAU4BcGpDOSykC5MQ5oToQ04FAqFShyalptmbgWm836DqgDi5cCuJSJgcSntd8dkjBNtZ2G/RT6fCXaucGECYIJJSsAGFxIDhnGZvI9jHwMFEZjA2oXNaIvYgRcET8/kgjBPmzSpNLg1ZxgMJS2As/DA87EDNbT4alewVseBTgmBGgXl/AfDuJYSckHmSAr84DF/7T0LpXLnjqfJ2ePPStyzfiqdS7TfrYyszxTElzvadMSFNdwPFv3Y0dD+ynYXwQ7V75PTT/KUIqO7Zc8jlskY91OXW0+/v1XHBu5fJbyh4ZY2LX6qT/6Qwfh+i1eSjH4rPKKmJjRC/i1CrVCh5lvSObcscXiTpIuAbdR9hV7npjnpWVBeRPKLR+6FsFDZSErj0SR1QMcXE3PzS5ghkrt0BQ5zkkpFyB0I5KkypwagBEfC4VzzAQgp3Da2V3dDAlM4KeaeOBdVcUavIT1mEcP7fH/Cwc5HSsUGD8L8IotrDzdC1waTo1x0PTSPVa7/ANsAkQAfXVZVxHT4hTMDxmtQ/wBOpA5E5h6Ai3ok5NoPjimbbh3hGky7mgnrdXuGwDGiG5RGumqwlDx3UHvMpO6+2CfnHyVlg/HlImKtMtHNrpj0MLPRNlpwRsGYQbkfBOdgxb6EBF4XVo1qYfTfnYdxseR5FTW0W7Ss3E0TINPAjklGEYLZo6f5RcfVLaby2ZaJCxlLG1c7S4PylwlxBuCe0fBWoJoTlRqH4Nn5gopwzOYRzw1jQcz49Tf4oH8PQ/PPqVOwHzZXsUx0wlqfqPoU92h7L0DzkDDU1yfT27/skKQxkpIRDqPT6BN5oAQBOyJGozUBYPKkLEYpTqfvmnQWDbouhO5rjv6IAYWp7CdQnDT4fqnUdD2P0QIl0cc8bhTDiDzVTT2U79kmkUpMOax5prXE7lIESnp98kqKtgTm5p7KRO5UipqrA/h/4t/tCdCLX/8An/HnYOuC4nyXnLWbtl/NHNuvxXu1Cgx4D6b2uabggggj0Xz5R1W38K/6SmWFT37LjNx2R6r/AAwNnBV/iSvTpUHZouLCN9rLH4jZUvG/dHZEfG+5TyOwOJ4qHOu/S9pSsxrY0cf6SoWG0ClBarxk+yPl+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2" name="AutoShape 26" descr="data:image/jpeg;base64,/9j/4AAQSkZJRgABAQAAAQABAAD/2wCEAAkGBxQTEhUUExQWFhUWGR0XGBcXGBocGhwiGhsaGBsfGhgcHCggHRwlHBgcITEiJSkrLi4uFx8zODMsNygtLiwBCgoKDQwOFA8PFCwcHBwsLCwsLCwsLCwsLCwsLCwsLCwsLCwsLCwsLCwsLCwsLCwsKywsLCwrKywsLCwsLCwrLP/AABEIAQ8AugMBIgACEQEDEQH/xAAcAAAABwEBAAAAAAAAAAAAAAAAAQIDBAUGBwj/xAA8EAACAQIEBAQDBgUFAAIDAAABAhEAAwQSITEFQVFhBhMicTKBkQehscHR8BQjQlLhFTNicvFDkhZTgv/EABgBAQEBAQEAAAAAAAAAAAAAAAABAgME/8QAGhEBAQEBAQEBAAAAAAAAAAAAAAERITESAv/aAAwDAQACEQMRAD8A7HA+dKYx9aGtEh7V5nQqP80I6zQUf5/SiKa1UD6fSgumv30YHT6UkCOdCAaMiPfpRQRFAnWgVMdqMDnz70iZFA/nUBsATQ5yflQdhpt2M0lrigQSN+bAfjQLUD59qAOtIDAk7H2NLI6/+1TCT1pRH0iiJ956UU/XvUUbdOXagQJoGflQy0QPzpYHMU3P3Uoxp9YooFaA03+VGPnSQfr+NVMHvrREDoaICdv8Ueft99QA9KBNJpbLr+dFIIo9aP8AKgT/AJoA0UbGkgfjRt3/AMUBD9/s1Fx3EbVhA164qAcyfwqm8W+KkwQUFczvMDaB1PauI+J/EV3FOWusSOnKOUcqDoPi37UwreVgSrkRmu6FdZkKOZFZZPHXELjMhu+leWVR9TFZWxiRIOQRuP8A2lPi3uAx10A5frQxcYjj2JnMbxJ5LJP0GwqJj+N3hH8xhOskztuBO1VeMttlWCTrrFMXrZDANMe0kz0oLrC8fvBgZuZTuASD/wDadquuHeO8XacMJOvwlsyn/tO3yqHhvC10BGOIVEKyTBzD/wDk70ninBlQg/xCusRITLvz3+6g7D4Y8Z2MUIb+Vdj4GOh7o39QrTk15kweJe2+WTl5NO3tW/8ABn2hsji3eZnScstuvKc3MdqI6+BGtAH76RmnbY6++kijNUKLGka/Sl5qJqAiP3NAnX86UYoDpp7VFD6/SlD50n9n/wAoQep+lVBA896ANBjsIoo0qEGu9Bt6HtRBdNqKP9ms94t8UWsGhBYeYRIX8zU7xBxP+HsNc0kaKO5IA07b1wbxJxNrzkklncnU846TtQQeOcbfEXy7lysERMkdPlUDiN4OywsAKBHtvVjjOHLbsBpIdiNOVVNkQTBiSDqPuoE27ZbYwu8e1P8AD+HXX9VsEnXL37kVb4Dg5vDMCFyaZRGvY9K0mDwCWUE3sp7rqPpuKCg4Z4UxTAZ1RBMl2YD7pq3tYLD4VizOl140PIVFxfGjMC4SvTl3qmxXErdyVIf06QNjP4Cgu73FLuIMEheQEgyOxFNDg7SA1wBfwPaay9q3czxZJD/CF7f4q0u8FxziQWYAR6WEjqSJoEY7hyk5VaSDqSYk9hVcQ0mD2PLan/4ctGWQ2WPUOfMnpUK9YuI5zz8tvr3oPQ32ZcX/AIjAWyxl09Dd42P0rVqtcX+xzi4t4t7BbS6oIHKRJ/A12cE0Cjp92tA7e9HGmm/vQjSqhI1B5dqJSOnf9mjy9aEzUNALr0ohHWjAmKVlH/GqaS3SNaDn6UamdaAWopJpQbaiNGBz2oMl9p1meG4g6yi+YOxBFcW4emd7QOpAmSfy5b13zxbiVXDOG/rWI6jn91cIwGHyX3AXTcDtQXPGsABaGs/v961jFBDiZAGpnWuoYBVddRIPLnrUxPBqGSUG2x6dNKDE8PtLJZDDOACOTEc9NjSv9Fxt58uVip1nMAK6FwrwratnRQAOpmtTh8DAXX07ACg5db+zC46A+YEc6kMMw+s6Uuz9lV8kC5dtJb5lASx9wTXXFsLtFHoBtJoMZgfCOFwyAKpdgINx4zfcKjcYw2RH8seojQf5rX4tRB0rOcUuZVmPcGg5HxLFE3JVYIJDDmY/Kol3iYYMu8nWRsKtfEagtmExJ1HIb1n1tOxOQSIgwKCw4Bi1w9+zf1yI4JHONjr7cq9L4e8rorqZVgGU9QdfzryqMO1uA2k6jofYV6B+yzEF+HWcx1SUB6gGBRK1bd9qAX9/4oyNyNKIc+XKaqDnprNGn3UUmfuovuqKUgA+XX8qGT3o4A2/zSDVCidaEQKBPOi0iO/OgEbH6UY99aIabbURXeorn/2sYsqttVnUFj0OUjT3rl+DxnmXGIkkiYrsH2jcJa7Z8xBIUHMOeXqPaK4pw1wuds0g/CR01j60HQ+A3WZBCMW6/wBIitnwq43wsNdyDXGsJxjHvK2GhVgkZVj6kamrHh/jzEW7h8xCwQ6sBBP5UHZrzKFmBpUj+IAUZiAOpOlZ3h/Ff4lQyDNImKzHjfij2z5QEudD0HyoN/d49hxP8xdO9MJ4iw7aK+vcQPrXEOJJcmc4GYwSNtqtfDnC7WI0XEMLyrlNto5816j2oOtYjGJsG177VU8X4d5yQNDGlZqxYuWStpmZiP6uXatVw3FlwpMdDFByvill7d023SIOvfmPcVbYnyzhpzeSo1OZSJPTvV99oeADWxdylmTpvGxPyrmXEsCxP+4SCIh107a9aCM8tm1BjVZrvP2WqP8AT7WkEs2bXSZ1y9q89NbZGjKCRoN9uorvH2RyMCFgZSfMU67PyM7EUStwDFAiR786Jee45UAP/BVQcn8qEculEW1pQ0ouiE+4ojb7CjOgoafsGoohGvb6UbLsedGT+lHERRISRr+m1BT0oZdN/u/Ki/YoqPxDCeZauWzP8xSuncRXnXGeHbmHZlYyozCdojYHvXpJj/7WC8a+FmKXrqaqFzqOYYbiOYNEcyxj3LuSxZY27YtqxEfFtPq5GK2HDfD2WwGMuhJOW4Bny9QwHq+lZ/g1vy3Vg0ZlGYb5vathjcblstcJ+FfSv4DtRUrwFgTau3RyQwuvIiRRcb4StzG5n2nftFOfZqWaw9y4f5jsWPtsIqwvEFyvKdedBlOMeGfNL5bY1cFDm2C7EcpncHeaknwItxVZitq+DmNy0Y7gBQY+6thY4cu8/KpJwYGg07zQYvD8EvhhncXMvxO2hHuBuasuGkopA0k1dY/DCCNgdzO8VncbcyiQdd+3tQSeJYokQSNulc943w5nlVaAT6R/jpWguYtmjWT0n9xUewpZljT+49BzoMdYwr3L6WFjOZ5dBqDXXfsvVhYysAIEETsQSIrKpbRb7XwItg/ynIjNoJjuTW88BYVlw5uPo1xiwHQSY96DSL1oE/TtQXSfrR5hRCZ5/sUYXptQJ+lHNADSden30uig9vvqg460ljy5UFNGV17VFEdKEaRRnc0Rg0Aifn0pvGWQ6Oh/qUqZ7iKcPM8qEct6JXB+GYM52RiJRyBptV/4lwqrg3JYT6ZJHeh4m4c1nipYD0XlzD3kzpypP2guBh0TWGIBA3MUVcfZ+2XBj/kJ9pqztqGLajQdKgcC4/hUs2x8IjLA5Gqq54hRb7SfSdN6DbYRgw1+s71MtqBznv0rKeEeIDEeaROVSAG7xrFXt58p3ieYoHOK3AFrFcXuFVJgEayKvcXcLXIzaVn+NkFiDtyjagp7ZMjrH0qy4Bhw1wqSYjQ9Z3mqW9IBO3Ug/hVc/F7lq5/LObaQeUxHz3oNrjeFtdxFrDBomSIEhFGpI5AmulYTDBLaouiqIE9qpvC3CLdsG75vnXHADXNNt8oA2Aq/I/f6UCgv30nkaMDWaIUBE/Wh91Ge3Ogon5a1UF9PanfM7GmzrtRx3FARGk0fvt2oix+f750SH8dKilE9qSO31ozy70Q+tAoHSinSeQowBRMf1oMV9omGWcPfiSGydNDqKx/i2+txgrMRpI7HtXTvFuG8zCXB0Ab6EGuWeI7YuWluJ2J9t6IoMDwG7cMF4Wdxv8u9bPw34awwEtbLkbZzNZnhviQW3UOs5SD6Rynl1rUDxjhLbkYYPduMY8vIYXmfaitXbyW1ygBByC6AVEvY4ZgAR0M8/aqS/wASxWI0XDhD/cx0ptPD19YJvIxmSII7iDzoNBdyjfmN6zfFSrEzp/x9qt8XjQgEmCNzE1mOK8QQucpJ5H50FO9+fhBAJMd+1Ut5i0AfEW0Y9eU9qtsfiwgZY17CR9eRpjBWWRc75jJ1U6yOie/Wg2P2WY428T5RcFbqQAJ1ZSWJPvrXWZMCK4Lw/Gtae1eW2c2cMy81g/D/APWu6YS+LiJcXUMAw+YoHp50DrQJ+7pRqaA2NEs/fQDUTDaiCI+VFPYUZFLDjtRRRyohNACI/E0FPX5UAZaCjboKAf8AxRnblQDrtRAdKNRRFjQN3LYZSDsdDXLmPk37uEvQAPg00KkaEH6yO1dU02rjf2q3HGNPq0yooGxB1P50FHiOHthrpKAMV2O+nKp+F8T4hWICAMeiEn5kUrhfFC7BXGqjfqK2HDrYChpAJH1oKbh9y9eZDcZvTrlGgPvWmvCN9zypaXbehJGnQ1C4nxZbctMk8pE0FV4gvARpvz7/AKVjbnEzbYsFBmYXeKf4zx7zGJEydJ6ddKpMMjOSQrXIBGVd+0nkKCZhrgIN+6QLQMwRBY9I5ir3Dkki5BAAJW2BqpOzN+nenMBwsHKWUFgJJuQAvbXQAVeWMLDZQShZlW4RrnG2UdD3FBnbKN5Vy4ZLWiC3RgxgR3k10zwNxDzMIM2jJ6SB9Qf30rEYVFFzF2WOUlGCg8yhkR3ir/wHikg29AzAHfp+dBvBqAedEwM67U3bugQsjoJ/zTnmDaRQGd9qUN+1CZoKaBDPr7in1Wmp7bUIHQ/WqhAuADUge5FRcRxS0u9xem4rmGP8WX8XdyW08sMGj1CQq/1MeXXLvWXfjTu8WjnAX4xopjmBqYJqK7Zd8TYdTlzg8tDUO54xwqglm0G/QRXEMHcxNxgCfLABMEa9Tr71X4pcQWDFxbF3QAkERtPaaqO+f/nGF6wInSD86s8Hx/D3dBdWSJ1YCfaa89YjBX7ayiG4iDVikJ851I760DjGGXyHuKSoZgxBg8wp5L0oPS6zPv8AvSuK/agGbH3ACBooEntt2qi4l4rxb2Ft/wARdTJp6TB07jeqR1ukK9y4zFjLMxkk9STQSEbI4Iua7gA/CRoQTzq1ueJXy6E5gSBtB9u1VjqhByL3Mffvt1qOLamEiTHxDr2qKsx4qvKmUESRvA+6ar8VxG5cgs2mwPPppR8P4QcSXCmCmskb9BFaHA8AS3jLVu7MpauXGB/uTIFke7UFfY4NdeASqCdSdWjmCNhNa3A4O3YttdcN5SR6bOvzboO9S+HOmVlVFzo1tbjkSSbsnSdgNqbxt57V28qWbnlr6cyLmS5pqrLyPegf4rhAqgFSbTANB3jQ78wO1QfEuINnFZk+FntEKTpLBRIParfxlYdeHIbbEPbdCI6R6ge0VQ8et+YwzmIVDA7qCI9poGOP3WGMt3IJkwxnQZhlNRcRxFsJdFxN5OVRqe8Dc1MxNvM9vOf5YGp3nTnFZDxDxNEuILLjNbJbMNweQAPKqNle4liv4e1iC7ut1cytqQNe2x7VV8O4/iz61utqSNdh+tWnh2zavYdboxaYXzJNzDzNonm4X/4j1G1W9vw9ZCFvMsvlgAIRqToIHXWga4d46xNskOmdVHqP6itbwPxxYxA2KkbzyrC+IeEthwGt2zczkF0Bl8qmHcjoNqh2fEeFBWbQQtcyLlMBV5aRJY/nUHarV7NqCCDtVdiMXDsOhP41juGeLbCoXt4iPWLQtsZgnq1aBeIqwzTa11+utVHAcBxM2ra3Bc3cppyA3nsRWw4Vhc9wEYRFNy2St22+VSBEgDYmOVc9wVpcsSFjX1A61o+G4O6EQ28SgSSwBcgIdtOn50o21ngCtGW0JZCqFrhyvzIGuhA+tMJYwxKeuwEtgozIssAT/wDIpnYjkNKzGN4ZdQ646w63QCzq75UnoJ9JHamv4DBJcZL2Mu3F0/nWLRgk8iSNd6GtRd4vhkDQ1y+BKuLhZSo2BtnYjtFZDitwXQrIpQloLQVUgfDvFTv4dbTrYtYd2u3P9t7z/QhTpzqt43grrC4L7ublkhTZj0x1BHpEUKi4q5bQEC+j3NCcoMDqAetJt4gFApYk8tNPnVWLQWdACNvzmpWEmJkHlO2lCLVHVZ1AJG0SJqMdWB2GxUbA9j0oYMKraagSdRuDT963lhYksJBkRB5+4qKvPBmVsWq5zDEDQQDP6Vq/ENkrxWy4ALPcNkoditxNZJ6FQ3yrE+GlH8XYkepLinU78h711PjFhf8AUsNdI1V9Z2ko4X5/rVSoS21UsqBRazi0t06NcuqZlp32yincYzXLqmz5kMhJKkBUa38QdSfi+WtSeN8LtY0i1elYtFwU0a2+fV17jTvSMPfNoeXiDnmFa+i6uo2BQbE8zzqCJx69cuYQOAq+XcUODoGJ0Hz7VnsVdt5Q3wm2wYq06ZdCvsa2WNsuwYZLbZtfiAC/2yp5qKw3ivj1tGVCLN24vx3RMLOwJiHaOnTWioXHuIWrSZ0L+vUWgdBO8N/aK5/j8Ybjy0DXQx2jSpPF8WbrGDsdNNI326VH/gyU8zMND6p5TsB861OMpOHLWkkH4jHvHWnLfFLkTMGZzgwwjpHKqQ3twZPSTt3qw4fw43nsW0MtcYDLIiNzJPYVfkdC4WjXFt3b927nyNDhiMiMebcy0bdqTjD5dtLl+3ZxFsJ5SFwFc/2lTzapHHJKBAWAe4oAAAMLCkAA6gde9Ncdy3MVh7C21yoQwUsoUleRM6Gsrikx+EwyqouW72Ddt1EspcfCdiNex0q3wRwvlpOMuzlXeySdhuetS8Xi0xHEbVt2ZVtqbnwF/UhEBVE6a1cf6jaOsDXraj7qqMBwXh9q5i1tvPlr8Ugkk81gaitH4V4ImJxGJaALaAhcoDII2Pq1mPnVJ4fvlsSzrbNwaz6ylwQORG599DV79njO9x1GdtGZlDi2wk8+TNFRonw1wS2eH4i4cgGV20WW0zRmOwn7tKm8Lwfn8IaVtl7IW6FRCoPl+oKbh+MmNarfCrscJjLCB3ZRczKIByEt8JO7dYqy8C4gnB3P5F7yjaK3HVgzqIMeXZ5jfYTRDXjC6buDwd9yNWUZgjB0B0Mk6ZeQFVOMxuV7ia5blsZSwyFoEEwNxtU3AcT8zAX7Fx7yINQMgMZGlPMUjMs5RMVm+OYpm8lmCHMpQwdYG0A7TUGea3MgEanXppV3guCE4W/e0YW1CpBgZiRmY9lBGnepWDw9sHNJKlYJYaA9tNTV/icGl7ALg8OZdSHy/wB0HNqaoxtq2AIZ9hoRrPanUuqbegOZDpGvpbf79aYHDmsz5iuhLZfUpjSCxBI1332p04hQylQRnOVhzMdKKm4C6ExNt1zQpQyN5kaGa6H9ovECbZuzlZQty23QoZB071iMAxuX1YKAuHYF0JiV17bdelXt/ilrFk4eD5ZzKxTspIBY6x3HSiNbZ4jev28PddFt4i6A4KbIvb/vEkHlUw8RvmXuLZNoibb5crac7msRPJa5032iOVUWrISbXlBjrsMs9tKxsllVGuEoAfTJI35D50Gn8Y+IUvg2rXqAfO93bO06gf8AGstfw0gs2ZtQuaIUdu1KuWznjN202jvVn4d4ouGu/wAwZ7VyEdUO4MBWIOkj9aKqU4fmMAOp+Xyn3rVfwSjDW7bLJADMZ2O5+QNam/4WZSWVc1pQXzc1XfSsjxjE3jAt/wAtTsjQPTMAu3It0qCgu8KUHOSNSZJ2+dP+FMKVxauonJmKrEjUFZIPvpUa2XhrZEGTmB/cirfwy1sP5rkxm8pUElif7tOXSrtTjW47BO/EcJayyQjMVGh6ySNxrsKgcLvi9xW4SQrWrbZQwBJJIEAHmBzO1XeCV73FHyqqhbW06CT1315iqzwjxV/4vGliuaMjeiWhTp6zoBrtQQ+E3UbE4ljOYeiCSiRu2g1zE6AAxVMl4wIa6ByGYGO0xrWu4AoGFxhZrdp3uuGd1LmAPTHJF79ayGGt2yinPPpGuU9KqI/hfiL2bzuHQPlJyspYE6CCF296m+DrSXb15r1u2USXcXLpQkn/APUy6lu1I8GYIpiiBlAVobWQRzgjUqaY4MrPjLqWUGXOZUjMAoOoHPXqNdaitF9nvFPLu3LaJcuWyXWAUGTPMEs2rNHyqH4L82ziTbZcyhmQoLmS9uSpQj4iOh0mh4YW0OItauIht7KAzEdQQRrmnr0pHDLps8VZMy5s/rZlziCJEkxAg79qIl4PEXTxPEAO5uPmtg31Vc4jRbixAMaSPeqPg+GQ3XW9IUuQ/VcrHMF7aAD3rR2sSiY/FYlbhezhkDXisEM2oVUmdCdI5VllxRN03HQoLjl+sBv00osHxXFG5cBb0re1t21+FUmFnvl571ofCWAfyrF626kjEPY13YKASwO2kiqxuHG2outctFACikOpMHnl3BHSrXC+JEw7pbVALVm1lsqSDq2r3GjRnfTTWNKKleNfGDyMKpIWCt5riCYOv8sk7GN6zXhi0vmsWUsttC4nlHOR2o7uEuYt894y7JnLQQSGkKoHKI1oku/w+HcIQ73/AOW/q0VUPqQdSROtBXYLi1xbvm24Ygl4MetTMg9j+laLwzaFu6922reRcVypOkSCCp7gyKicTxtlLhAw6DQNbYD05W1Gs8q0+CuWnw6C5aB8lcwtaj1GfVA30MiaJGK4Dw63dg3WZbSekrOV3J2UaaIJ1feui8J8G4TGBLtwwUXysln0oI213PvoTWbt8MDGxZS2L102mvXFZ8hUF4tqzAGWjfpFX/grAYrC4q5mVbNi4ufy2YsZWAI05UGP8e4O1hcZ5FlWAUKSQdPV1nnUfw14fuY6+LYQFP6mMhckwcrgEZiK6u3gzD43E3L+Km4RlbywSA2npzMDqsD4ar/tD4g+DuIlkMtq6mi24VQUEGdNNIoJmJRLeGvWQ0i2uRYOpAgQSAJ9+1ZK4St9nKBoys9pgD5gVTkVSYj1wZmm8Fxs3UvugJKBQ2bQLO3/AGOlMYbiS3SlvE2heK62yGKEAcmI0aOVFU/EbTG4twIFvX7pbyw2dlBEubhjnyHKKewQGGbzLqv5JLw1sSVJ0Dj2P41q+GHDh8iWvLFwwWZizn/iWO1WWLe3aQBigESJIELOWD7HSYOu8U1MYbwriylq6+HvIuZil27d1uZFWUAXqzHepHgLxBbsYLFMbTMbjEXHbVBIgKP+R3qo8b8MyDzMNkyExfFsgZW5Z7f9OnMaGarOA8eaxabDsq3LZurfCwfjUQJ1202rWcR0PwC5xOBuYYOUCu7MpUQokwLjNsDO1ZZMKVAUqsjQwdNNNO1RU8XLcwt+zdzrcvYgX2YQFuQIyOBstPYW9bKKfLAlQYDGBpy7UwHgb/lYhsTb+HzRae2D6lRh8YPIT2qNw2+cPi716zckLdIzAAkqSDMcx1rM2sQ7azBiG1iek9qf8wqIELJmZ3/8qWDY8cwjXOIYhsO/84+WwFsgBy6rnynYQd+mtLvcOtYa9dW5jVTGqEuW7ynPbIIOazc3GYGPUd6yWf0EwZUyP1qPceQTl76cx1oLji3Fh512AHtXQvmKPSHcDVgBtrR+ErAxOIt2SWABLNrrlXXT7hWfuGeUtvqdKt/DPGv4Vb9xI89wq25Exr6z9DVzYN5xJMDgzmFtHcQcjSR8RU66wecdqo8bYt4t1ezdXXKuUAAZid25qep20rKDEFizNLF5Yz/cTmJg9zTnDrrZ/TpI9l03Jjesq6BgsFaEXL7lbeFRle0vqOIIOYhSP6J3NZHHZvLGdFRWuG7bQMCVzbLI5R1rR4riN+3bt30KBlUImgACjSGjcnn2rNcUZXu5kteUpEsoPpk7le08qCbgOKLbtoptK10SFuMZUDcHJGrDWneB3DcuYkl2LNZ+KYMhgJ6TBqB/p4iZg8u57fKjwmM8rO4QXMy+WQTGXUGZG+0R3qKvPDNyLlhoh8O5EsfjQn1pPscw/wCtX3F/GYxGNt28MZAbLnEGZGoAjbv2rEYjitwLIZUT+22oGp/5bmlcEv27WKS8VZlWSQkTtpBPKiOk+N+G3bFtL+Hu3MqmLqq0GSNGPPTasHxXi9++iLdvNdCknMwGm2hI5xpWvx/2ktetugwSKrArLvJM6bAVhWtqMwghdNzzG1FXvhzDoLPEPMueUot22zMNyScqgc2aPvqiwXFlsXQ7KLoBPpJjQiJ9wdY5xTTXGeGczHziNtOfvUHiWFB9vv8Af/NUarEXC4z4dzctZiocKVPI/Iisd4g8zzWDNMTueZ+L3k/WrDw/xF8Lc9PqWGGQnRswgkjqOtUnELhDDN6tAM24PX51Z6yZDMdQZlQCAT99JeNp23alNAOh076SP1pvyYiDoTH/ALWg0xGs6n8e5rV4D/at6/0L+ArNPhwdcxJ3jtWn4eP5Vv8A6L+Aq7BnC4CbTrExt86XbQMurEnbUbe1Fbb+wb6amR7+9KtqHgj36VgB74yneSCMu/1osMJWB/SIPfpFKFsa6wZ19qesq2vQcuX/ALQQ7Rg5W035U7dXRe/ONhSiAPh1jkedD1/EBOuq8tKB1b4WAVI99fvrZ+CPCZxqANcRVLH+WvxkDUmeQ7c6xlliZQARvO0Ty15Va8E4hcs3BcR4ZRGk8thFRW/434MbD4drlwkraBVbaGRl3V36vOh7Vz6zmuvbtzDOyJOwljr9BXWsV4hOO4cVQEXLgyFthmG4PX5VyTE4S7bc5omyZboCInX6RUHS+L+DrSqthQECgqt529dxokseQHIVy+1gWJyMSMjFd9CZjfnWsXxmXXLdV2Y6qvLNETPIGstZUqTLbsSRvrud+dFGOHDVWzHMdB+MdKmYXDhTAB6kbxNJwF1mJIBI3+XblNS0uZTK66HfeD9xoEXFBAAzAgzE7/PqaF4AIpIPz1JP/tO4Zz6SfhM5SRzHak3G3CiTynkTvPIUDF22oTOWlv6gvQVX3r9vLJza6nTXsKltnAKekmQCBHvpVTjn1ylTMwY5fPagXibqXB/LMHpsR7VX37wPpmFAkSNZHTnSpUZzrI+6PzoXcp5wY6da1GTN0oQTud56U0jbk660CwgCNt9KRZQkiI667VsWFpwFBIkkzlHT35VoeHsPKt/9F/AVlFuRoo7zFanh6fyren9C/gKzgoLS6/ECBy6dKcRiCFjsO3Wo/mDLPOYka7daCKcoJGvbTnzqKl4y2Mo/pnQH9ah3AVWC0g7Af1R+FIxDZso5D8+VLt2VkAmAOu+/KngcMmJXmDA5e9PjU6AgtsB0FFYXSAdjJB/KnLd3QkCPfc/4qESLVjPcyysEZczdQJ+tbfgXgBr9tLgkoZg5go6ax6prn7NzO+XSOX+a6F4B8YLatOrNDBSddswjUjqRRWn4Pw65h0GEVRmtSSCQdCQwZSd5266Vh8VD3sSGXQuS87chtVPxXxFcvYlL5Ji2yuFadQDrPv0osfxkNeuXlX/dYtl2A0Ee0UFumFUcgPzqG2GQGVPPSe+vzqOnGSyiUkzOaoxx5UzlJB+HQae1QLdM2aGIAJEbb6/SpGGwxyncrHM/vSoaOTBOmuo5mafu4wyw0AMmBz6UDpcgKC2jaEg/TXlScRbckCYU9Dof1qpa6wWNCupPc8o7U4ccQsTrpEcxp9KCQrFRK/GZiOUbzVeztMERGpHWaO/fgwh1EloPI9+dMC8pPNiRuO3WqgsTcGVpiJ/fypgLMk7dB+PtR5Qp7zMnl70s3mM+kbHUaD6VUQZWOh5dKcD5hl57baVGCkwAKvuCYVnICIJnU9uwrf64J3BeDaC66mP7eXvFaTDWfQsWzEDp0p/D2LzjKFWI57fWpmF8NYjIv/Ucx0rnq45tdwkqCTBnUDbqPypDBhDasef15Cp+Nw5tMQBuJJmdTppUW/hmy5wYHT8fnQNX7imZEEak9elRQSdhvqTT2KtD+mYkEzTT3P6Y0OwHXvVQq6oMQST1/wAU8JURs5/LemjegqVgdh+vShfvk6bDfuetAHBBMCSfVm5iOVOYa82YaEBuvOaiXHYa5vl2NOLi2G+w2irglYq6w2JIBgjn9auPCeCXEYzD2maFe4SwPZSY+e1UKX1IBgydwdvetWMCosgquW8mVgwJGvKsjS8dw6m3cN1BYWStq0N4mMzH8hXObl0SUbRhodeQ0Ed6nY7i2JuIA4zQfSZGhnn1FP8AC+Bbtcys7zpyE7miq8upAkkAbDn3k8qduuBp1GoFWx4arBlAA10PSmrHDyCASOoA7d6iqgMCP9sCPTJmfkKaxQMHnPMbwOXtVo4kGFEk6D7qhjCuratrMQIgTVRWWgQfWMuoA9qfNnKHM/Ft7D86lmyvqDdfnTFxWUACD/bPIGmhi/dATJqZ1BPKKhgkEH5gdPapFzD+hjMFdwdZnp0plrGWTvFamIK0czyQYnlWq4HYlhOhHqzD4o7Cm/DPhs3BnYgCeW5n8K3/AA7hKWhltrJ5ltz86lqwnh1krHxGTp1itLbwMAanbpULB8LYwZgDbWrhOGtA05f3Vl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4" name="AutoShape 28" descr="data:image/jpeg;base64,/9j/4AAQSkZJRgABAQAAAQABAAD/2wCEAAkGBxQTEhUUExQWFhUWGR0XGBcXGBocGhwiGhsaGBsfGhgcHCggHRwlHBgcITEiJSkrLi4uFx8zODMsNygtLiwBCgoKDQwOFA8PFCwcHBwsLCwsLCwsLCwsLCwsLCwsLCwsLCwsLCwsLCwsLCwsLCwsKywsLCwrKywsLCwsLCwrLP/AABEIAQ8AugMBIgACEQEDEQH/xAAcAAAABwEBAAAAAAAAAAAAAAAAAQIDBAUGBwj/xAA8EAACAQIEBAQDBgUFAAIDAAABAhEAAwQSITEFQVFhBhMicTKBkQehscHR8BQjQlLhFTNicvFDkhZTgv/EABgBAQEBAQEAAAAAAAAAAAAAAAABAgME/8QAGhEBAQEBAQEBAAAAAAAAAAAAAAERITESAv/aAAwDAQACEQMRAD8A7HA+dKYx9aGtEh7V5nQqP80I6zQUf5/SiKa1UD6fSgumv30YHT6UkCOdCAaMiPfpRQRFAnWgVMdqMDnz70iZFA/nUBsATQ5yflQdhpt2M0lrigQSN+bAfjQLUD59qAOtIDAk7H2NLI6/+1TCT1pRH0iiJ956UU/XvUUbdOXagQJoGflQy0QPzpYHMU3P3Uoxp9YooFaA03+VGPnSQfr+NVMHvrREDoaICdv8Ueft99QA9KBNJpbLr+dFIIo9aP8AKgT/AJoA0UbGkgfjRt3/AMUBD9/s1Fx3EbVhA164qAcyfwqm8W+KkwQUFczvMDaB1PauI+J/EV3FOWusSOnKOUcqDoPi37UwreVgSrkRmu6FdZkKOZFZZPHXELjMhu+leWVR9TFZWxiRIOQRuP8A2lPi3uAx10A5frQxcYjj2JnMbxJ5LJP0GwqJj+N3hH8xhOskztuBO1VeMttlWCTrrFMXrZDANMe0kz0oLrC8fvBgZuZTuASD/wDadquuHeO8XacMJOvwlsyn/tO3yqHhvC10BGOIVEKyTBzD/wDk70ninBlQg/xCusRITLvz3+6g7D4Y8Z2MUIb+Vdj4GOh7o39QrTk15kweJe2+WTl5NO3tW/8ABn2hsji3eZnScstuvKc3MdqI6+BGtAH76RmnbY6++kijNUKLGka/Sl5qJqAiP3NAnX86UYoDpp7VFD6/SlD50n9n/wAoQep+lVBA896ANBjsIoo0qEGu9Bt6HtRBdNqKP9ms94t8UWsGhBYeYRIX8zU7xBxP+HsNc0kaKO5IA07b1wbxJxNrzkklncnU846TtQQeOcbfEXy7lysERMkdPlUDiN4OywsAKBHtvVjjOHLbsBpIdiNOVVNkQTBiSDqPuoE27ZbYwu8e1P8AD+HXX9VsEnXL37kVb4Dg5vDMCFyaZRGvY9K0mDwCWUE3sp7rqPpuKCg4Z4UxTAZ1RBMl2YD7pq3tYLD4VizOl140PIVFxfGjMC4SvTl3qmxXErdyVIf06QNjP4Cgu73FLuIMEheQEgyOxFNDg7SA1wBfwPaay9q3czxZJD/CF7f4q0u8FxziQWYAR6WEjqSJoEY7hyk5VaSDqSYk9hVcQ0mD2PLan/4ctGWQ2WPUOfMnpUK9YuI5zz8tvr3oPQ32ZcX/AIjAWyxl09Dd42P0rVqtcX+xzi4t4t7BbS6oIHKRJ/A12cE0Cjp92tA7e9HGmm/vQjSqhI1B5dqJSOnf9mjy9aEzUNALr0ohHWjAmKVlH/GqaS3SNaDn6UamdaAWopJpQbaiNGBz2oMl9p1meG4g6yi+YOxBFcW4emd7QOpAmSfy5b13zxbiVXDOG/rWI6jn91cIwGHyX3AXTcDtQXPGsABaGs/v961jFBDiZAGpnWuoYBVddRIPLnrUxPBqGSUG2x6dNKDE8PtLJZDDOACOTEc9NjSv9Fxt58uVip1nMAK6FwrwratnRQAOpmtTh8DAXX07ACg5db+zC46A+YEc6kMMw+s6Uuz9lV8kC5dtJb5lASx9wTXXFsLtFHoBtJoMZgfCOFwyAKpdgINx4zfcKjcYw2RH8seojQf5rX4tRB0rOcUuZVmPcGg5HxLFE3JVYIJDDmY/Kol3iYYMu8nWRsKtfEagtmExJ1HIb1n1tOxOQSIgwKCw4Bi1w9+zf1yI4JHONjr7cq9L4e8rorqZVgGU9QdfzryqMO1uA2k6jofYV6B+yzEF+HWcx1SUB6gGBRK1bd9qAX9/4oyNyNKIc+XKaqDnprNGn3UUmfuovuqKUgA+XX8qGT3o4A2/zSDVCidaEQKBPOi0iO/OgEbH6UY99aIabbURXeorn/2sYsqttVnUFj0OUjT3rl+DxnmXGIkkiYrsH2jcJa7Z8xBIUHMOeXqPaK4pw1wuds0g/CR01j60HQ+A3WZBCMW6/wBIitnwq43wsNdyDXGsJxjHvK2GhVgkZVj6kamrHh/jzEW7h8xCwQ6sBBP5UHZrzKFmBpUj+IAUZiAOpOlZ3h/Ff4lQyDNImKzHjfij2z5QEudD0HyoN/d49hxP8xdO9MJ4iw7aK+vcQPrXEOJJcmc4GYwSNtqtfDnC7WI0XEMLyrlNto5816j2oOtYjGJsG177VU8X4d5yQNDGlZqxYuWStpmZiP6uXatVw3FlwpMdDFByvill7d023SIOvfmPcVbYnyzhpzeSo1OZSJPTvV99oeADWxdylmTpvGxPyrmXEsCxP+4SCIh107a9aCM8tm1BjVZrvP2WqP8AT7WkEs2bXSZ1y9q89NbZGjKCRoN9uorvH2RyMCFgZSfMU67PyM7EUStwDFAiR786Jee45UAP/BVQcn8qEculEW1pQ0ouiE+4ojb7CjOgoafsGoohGvb6UbLsedGT+lHERRISRr+m1BT0oZdN/u/Ki/YoqPxDCeZauWzP8xSuncRXnXGeHbmHZlYyozCdojYHvXpJj/7WC8a+FmKXrqaqFzqOYYbiOYNEcyxj3LuSxZY27YtqxEfFtPq5GK2HDfD2WwGMuhJOW4Bny9QwHq+lZ/g1vy3Vg0ZlGYb5vathjcblstcJ+FfSv4DtRUrwFgTau3RyQwuvIiRRcb4StzG5n2nftFOfZqWaw9y4f5jsWPtsIqwvEFyvKdedBlOMeGfNL5bY1cFDm2C7EcpncHeaknwItxVZitq+DmNy0Y7gBQY+6thY4cu8/KpJwYGg07zQYvD8EvhhncXMvxO2hHuBuasuGkopA0k1dY/DCCNgdzO8VncbcyiQdd+3tQSeJYokQSNulc943w5nlVaAT6R/jpWguYtmjWT0n9xUewpZljT+49BzoMdYwr3L6WFjOZ5dBqDXXfsvVhYysAIEETsQSIrKpbRb7XwItg/ynIjNoJjuTW88BYVlw5uPo1xiwHQSY96DSL1oE/TtQXSfrR5hRCZ5/sUYXptQJ+lHNADSden30uig9vvqg460ljy5UFNGV17VFEdKEaRRnc0Rg0Aifn0pvGWQ6Oh/qUqZ7iKcPM8qEct6JXB+GYM52RiJRyBptV/4lwqrg3JYT6ZJHeh4m4c1nipYD0XlzD3kzpypP2guBh0TWGIBA3MUVcfZ+2XBj/kJ9pqztqGLajQdKgcC4/hUs2x8IjLA5Gqq54hRb7SfSdN6DbYRgw1+s71MtqBznv0rKeEeIDEeaROVSAG7xrFXt58p3ieYoHOK3AFrFcXuFVJgEayKvcXcLXIzaVn+NkFiDtyjagp7ZMjrH0qy4Bhw1wqSYjQ9Z3mqW9IBO3Ug/hVc/F7lq5/LObaQeUxHz3oNrjeFtdxFrDBomSIEhFGpI5AmulYTDBLaouiqIE9qpvC3CLdsG75vnXHADXNNt8oA2Aq/I/f6UCgv30nkaMDWaIUBE/Wh91Ge3Ogon5a1UF9PanfM7GmzrtRx3FARGk0fvt2oix+f750SH8dKilE9qSO31ozy70Q+tAoHSinSeQowBRMf1oMV9omGWcPfiSGydNDqKx/i2+txgrMRpI7HtXTvFuG8zCXB0Ab6EGuWeI7YuWluJ2J9t6IoMDwG7cMF4Wdxv8u9bPw34awwEtbLkbZzNZnhviQW3UOs5SD6Rynl1rUDxjhLbkYYPduMY8vIYXmfaitXbyW1ygBByC6AVEvY4ZgAR0M8/aqS/wASxWI0XDhD/cx0ptPD19YJvIxmSII7iDzoNBdyjfmN6zfFSrEzp/x9qt8XjQgEmCNzE1mOK8QQucpJ5H50FO9+fhBAJMd+1Ut5i0AfEW0Y9eU9qtsfiwgZY17CR9eRpjBWWRc75jJ1U6yOie/Wg2P2WY428T5RcFbqQAJ1ZSWJPvrXWZMCK4Lw/Gtae1eW2c2cMy81g/D/APWu6YS+LiJcXUMAw+YoHp50DrQJ+7pRqaA2NEs/fQDUTDaiCI+VFPYUZFLDjtRRRyohNACI/E0FPX5UAZaCjboKAf8AxRnblQDrtRAdKNRRFjQN3LYZSDsdDXLmPk37uEvQAPg00KkaEH6yO1dU02rjf2q3HGNPq0yooGxB1P50FHiOHthrpKAMV2O+nKp+F8T4hWICAMeiEn5kUrhfFC7BXGqjfqK2HDrYChpAJH1oKbh9y9eZDcZvTrlGgPvWmvCN9zypaXbehJGnQ1C4nxZbctMk8pE0FV4gvARpvz7/AKVjbnEzbYsFBmYXeKf4zx7zGJEydJ6ddKpMMjOSQrXIBGVd+0nkKCZhrgIN+6QLQMwRBY9I5ir3Dkki5BAAJW2BqpOzN+nenMBwsHKWUFgJJuQAvbXQAVeWMLDZQShZlW4RrnG2UdD3FBnbKN5Vy4ZLWiC3RgxgR3k10zwNxDzMIM2jJ6SB9Qf30rEYVFFzF2WOUlGCg8yhkR3ir/wHikg29AzAHfp+dBvBqAedEwM67U3bugQsjoJ/zTnmDaRQGd9qUN+1CZoKaBDPr7in1Wmp7bUIHQ/WqhAuADUge5FRcRxS0u9xem4rmGP8WX8XdyW08sMGj1CQq/1MeXXLvWXfjTu8WjnAX4xopjmBqYJqK7Zd8TYdTlzg8tDUO54xwqglm0G/QRXEMHcxNxgCfLABMEa9Tr71X4pcQWDFxbF3QAkERtPaaqO+f/nGF6wInSD86s8Hx/D3dBdWSJ1YCfaa89YjBX7ayiG4iDVikJ851I760DjGGXyHuKSoZgxBg8wp5L0oPS6zPv8AvSuK/agGbH3ACBooEntt2qi4l4rxb2Ft/wARdTJp6TB07jeqR1ukK9y4zFjLMxkk9STQSEbI4Iua7gA/CRoQTzq1ueJXy6E5gSBtB9u1VjqhByL3Mffvt1qOLamEiTHxDr2qKsx4qvKmUESRvA+6ar8VxG5cgs2mwPPppR8P4QcSXCmCmskb9BFaHA8AS3jLVu7MpauXGB/uTIFke7UFfY4NdeASqCdSdWjmCNhNa3A4O3YttdcN5SR6bOvzboO9S+HOmVlVFzo1tbjkSSbsnSdgNqbxt57V28qWbnlr6cyLmS5pqrLyPegf4rhAqgFSbTANB3jQ78wO1QfEuINnFZk+FntEKTpLBRIParfxlYdeHIbbEPbdCI6R6ge0VQ8et+YwzmIVDA7qCI9poGOP3WGMt3IJkwxnQZhlNRcRxFsJdFxN5OVRqe8Dc1MxNvM9vOf5YGp3nTnFZDxDxNEuILLjNbJbMNweQAPKqNle4liv4e1iC7ut1cytqQNe2x7VV8O4/iz61utqSNdh+tWnh2zavYdboxaYXzJNzDzNonm4X/4j1G1W9vw9ZCFvMsvlgAIRqToIHXWga4d46xNskOmdVHqP6itbwPxxYxA2KkbzyrC+IeEthwGt2zczkF0Bl8qmHcjoNqh2fEeFBWbQQtcyLlMBV5aRJY/nUHarV7NqCCDtVdiMXDsOhP41juGeLbCoXt4iPWLQtsZgnq1aBeIqwzTa11+utVHAcBxM2ra3Bc3cppyA3nsRWw4Vhc9wEYRFNy2St22+VSBEgDYmOVc9wVpcsSFjX1A61o+G4O6EQ28SgSSwBcgIdtOn50o21ngCtGW0JZCqFrhyvzIGuhA+tMJYwxKeuwEtgozIssAT/wDIpnYjkNKzGN4ZdQ646w63QCzq75UnoJ9JHamv4DBJcZL2Mu3F0/nWLRgk8iSNd6GtRd4vhkDQ1y+BKuLhZSo2BtnYjtFZDitwXQrIpQloLQVUgfDvFTv4dbTrYtYd2u3P9t7z/QhTpzqt43grrC4L7ublkhTZj0x1BHpEUKi4q5bQEC+j3NCcoMDqAetJt4gFApYk8tNPnVWLQWdACNvzmpWEmJkHlO2lCLVHVZ1AJG0SJqMdWB2GxUbA9j0oYMKraagSdRuDT963lhYksJBkRB5+4qKvPBmVsWq5zDEDQQDP6Vq/ENkrxWy4ALPcNkoditxNZJ6FQ3yrE+GlH8XYkepLinU78h711PjFhf8AUsNdI1V9Z2ko4X5/rVSoS21UsqBRazi0t06NcuqZlp32yincYzXLqmz5kMhJKkBUa38QdSfi+WtSeN8LtY0i1elYtFwU0a2+fV17jTvSMPfNoeXiDnmFa+i6uo2BQbE8zzqCJx69cuYQOAq+XcUODoGJ0Hz7VnsVdt5Q3wm2wYq06ZdCvsa2WNsuwYZLbZtfiAC/2yp5qKw3ivj1tGVCLN24vx3RMLOwJiHaOnTWioXHuIWrSZ0L+vUWgdBO8N/aK5/j8Ybjy0DXQx2jSpPF8WbrGDsdNNI326VH/gyU8zMND6p5TsB861OMpOHLWkkH4jHvHWnLfFLkTMGZzgwwjpHKqQ3twZPSTt3qw4fw43nsW0MtcYDLIiNzJPYVfkdC4WjXFt3b927nyNDhiMiMebcy0bdqTjD5dtLl+3ZxFsJ5SFwFc/2lTzapHHJKBAWAe4oAAAMLCkAA6gde9Ncdy3MVh7C21yoQwUsoUleRM6Gsrikx+EwyqouW72Ddt1EspcfCdiNex0q3wRwvlpOMuzlXeySdhuetS8Xi0xHEbVt2ZVtqbnwF/UhEBVE6a1cf6jaOsDXraj7qqMBwXh9q5i1tvPlr8Ugkk81gaitH4V4ImJxGJaALaAhcoDII2Pq1mPnVJ4fvlsSzrbNwaz6ylwQORG599DV79njO9x1GdtGZlDi2wk8+TNFRonw1wS2eH4i4cgGV20WW0zRmOwn7tKm8Lwfn8IaVtl7IW6FRCoPl+oKbh+MmNarfCrscJjLCB3ZRczKIByEt8JO7dYqy8C4gnB3P5F7yjaK3HVgzqIMeXZ5jfYTRDXjC6buDwd9yNWUZgjB0B0Mk6ZeQFVOMxuV7ia5blsZSwyFoEEwNxtU3AcT8zAX7Fx7yINQMgMZGlPMUjMs5RMVm+OYpm8lmCHMpQwdYG0A7TUGea3MgEanXppV3guCE4W/e0YW1CpBgZiRmY9lBGnepWDw9sHNJKlYJYaA9tNTV/icGl7ALg8OZdSHy/wB0HNqaoxtq2AIZ9hoRrPanUuqbegOZDpGvpbf79aYHDmsz5iuhLZfUpjSCxBI1332p04hQylQRnOVhzMdKKm4C6ExNt1zQpQyN5kaGa6H9ovECbZuzlZQty23QoZB071iMAxuX1YKAuHYF0JiV17bdelXt/ilrFk4eD5ZzKxTspIBY6x3HSiNbZ4jev28PddFt4i6A4KbIvb/vEkHlUw8RvmXuLZNoibb5crac7msRPJa5032iOVUWrISbXlBjrsMs9tKxsllVGuEoAfTJI35D50Gn8Y+IUvg2rXqAfO93bO06gf8AGstfw0gs2ZtQuaIUdu1KuWznjN202jvVn4d4ouGu/wAwZ7VyEdUO4MBWIOkj9aKqU4fmMAOp+Xyn3rVfwSjDW7bLJADMZ2O5+QNam/4WZSWVc1pQXzc1XfSsjxjE3jAt/wAtTsjQPTMAu3It0qCgu8KUHOSNSZJ2+dP+FMKVxauonJmKrEjUFZIPvpUa2XhrZEGTmB/cirfwy1sP5rkxm8pUElif7tOXSrtTjW47BO/EcJayyQjMVGh6ySNxrsKgcLvi9xW4SQrWrbZQwBJJIEAHmBzO1XeCV73FHyqqhbW06CT1315iqzwjxV/4vGliuaMjeiWhTp6zoBrtQQ+E3UbE4ljOYeiCSiRu2g1zE6AAxVMl4wIa6ByGYGO0xrWu4AoGFxhZrdp3uuGd1LmAPTHJF79ayGGt2yinPPpGuU9KqI/hfiL2bzuHQPlJyspYE6CCF296m+DrSXb15r1u2USXcXLpQkn/APUy6lu1I8GYIpiiBlAVobWQRzgjUqaY4MrPjLqWUGXOZUjMAoOoHPXqNdaitF9nvFPLu3LaJcuWyXWAUGTPMEs2rNHyqH4L82ziTbZcyhmQoLmS9uSpQj4iOh0mh4YW0OItauIht7KAzEdQQRrmnr0pHDLps8VZMy5s/rZlziCJEkxAg79qIl4PEXTxPEAO5uPmtg31Vc4jRbixAMaSPeqPg+GQ3XW9IUuQ/VcrHMF7aAD3rR2sSiY/FYlbhezhkDXisEM2oVUmdCdI5VllxRN03HQoLjl+sBv00osHxXFG5cBb0re1t21+FUmFnvl571ofCWAfyrF626kjEPY13YKASwO2kiqxuHG2outctFACikOpMHnl3BHSrXC+JEw7pbVALVm1lsqSDq2r3GjRnfTTWNKKleNfGDyMKpIWCt5riCYOv8sk7GN6zXhi0vmsWUsttC4nlHOR2o7uEuYt894y7JnLQQSGkKoHKI1oku/w+HcIQ73/AOW/q0VUPqQdSROtBXYLi1xbvm24Ygl4MetTMg9j+laLwzaFu6922reRcVypOkSCCp7gyKicTxtlLhAw6DQNbYD05W1Gs8q0+CuWnw6C5aB8lcwtaj1GfVA30MiaJGK4Dw63dg3WZbSekrOV3J2UaaIJ1feui8J8G4TGBLtwwUXysln0oI213PvoTWbt8MDGxZS2L102mvXFZ8hUF4tqzAGWjfpFX/grAYrC4q5mVbNi4ufy2YsZWAI05UGP8e4O1hcZ5FlWAUKSQdPV1nnUfw14fuY6+LYQFP6mMhckwcrgEZiK6u3gzD43E3L+Km4RlbywSA2npzMDqsD4ar/tD4g+DuIlkMtq6mi24VQUEGdNNIoJmJRLeGvWQ0i2uRYOpAgQSAJ9+1ZK4St9nKBoys9pgD5gVTkVSYj1wZmm8Fxs3UvugJKBQ2bQLO3/AGOlMYbiS3SlvE2heK62yGKEAcmI0aOVFU/EbTG4twIFvX7pbyw2dlBEubhjnyHKKewQGGbzLqv5JLw1sSVJ0Dj2P41q+GHDh8iWvLFwwWZizn/iWO1WWLe3aQBigESJIELOWD7HSYOu8U1MYbwriylq6+HvIuZil27d1uZFWUAXqzHepHgLxBbsYLFMbTMbjEXHbVBIgKP+R3qo8b8MyDzMNkyExfFsgZW5Z7f9OnMaGarOA8eaxabDsq3LZurfCwfjUQJ1202rWcR0PwC5xOBuYYOUCu7MpUQokwLjNsDO1ZZMKVAUqsjQwdNNNO1RU8XLcwt+zdzrcvYgX2YQFuQIyOBstPYW9bKKfLAlQYDGBpy7UwHgb/lYhsTb+HzRae2D6lRh8YPIT2qNw2+cPi716zckLdIzAAkqSDMcx1rM2sQ7azBiG1iek9qf8wqIELJmZ3/8qWDY8cwjXOIYhsO/84+WwFsgBy6rnynYQd+mtLvcOtYa9dW5jVTGqEuW7ynPbIIOazc3GYGPUd6yWf0EwZUyP1qPceQTl76cx1oLji3Fh512AHtXQvmKPSHcDVgBtrR+ErAxOIt2SWABLNrrlXXT7hWfuGeUtvqdKt/DPGv4Vb9xI89wq25Exr6z9DVzYN5xJMDgzmFtHcQcjSR8RU66wecdqo8bYt4t1ezdXXKuUAAZid25qep20rKDEFizNLF5Yz/cTmJg9zTnDrrZ/TpI9l03Jjesq6BgsFaEXL7lbeFRle0vqOIIOYhSP6J3NZHHZvLGdFRWuG7bQMCVzbLI5R1rR4riN+3bt30KBlUImgACjSGjcnn2rNcUZXu5kteUpEsoPpk7le08qCbgOKLbtoptK10SFuMZUDcHJGrDWneB3DcuYkl2LNZ+KYMhgJ6TBqB/p4iZg8u57fKjwmM8rO4QXMy+WQTGXUGZG+0R3qKvPDNyLlhoh8O5EsfjQn1pPscw/wCtX3F/GYxGNt28MZAbLnEGZGoAjbv2rEYjitwLIZUT+22oGp/5bmlcEv27WKS8VZlWSQkTtpBPKiOk+N+G3bFtL+Hu3MqmLqq0GSNGPPTasHxXi9++iLdvNdCknMwGm2hI5xpWvx/2ktetugwSKrArLvJM6bAVhWtqMwghdNzzG1FXvhzDoLPEPMueUot22zMNyScqgc2aPvqiwXFlsXQ7KLoBPpJjQiJ9wdY5xTTXGeGczHziNtOfvUHiWFB9vv8Af/NUarEXC4z4dzctZiocKVPI/Iisd4g8zzWDNMTueZ+L3k/WrDw/xF8Lc9PqWGGQnRswgkjqOtUnELhDDN6tAM24PX51Z6yZDMdQZlQCAT99JeNp23alNAOh076SP1pvyYiDoTH/ALWg0xGs6n8e5rV4D/at6/0L+ArNPhwdcxJ3jtWn4eP5Vv8A6L+Aq7BnC4CbTrExt86XbQMurEnbUbe1Fbb+wb6amR7+9KtqHgj36VgB74yneSCMu/1osMJWB/SIPfpFKFsa6wZ19qesq2vQcuX/ALQQ7Rg5W035U7dXRe/ONhSiAPh1jkedD1/EBOuq8tKB1b4WAVI99fvrZ+CPCZxqANcRVLH+WvxkDUmeQ7c6xlliZQARvO0Ty15Va8E4hcs3BcR4ZRGk8thFRW/434MbD4drlwkraBVbaGRl3V36vOh7Vz6zmuvbtzDOyJOwljr9BXWsV4hOO4cVQEXLgyFthmG4PX5VyTE4S7bc5omyZboCInX6RUHS+L+DrSqthQECgqt529dxokseQHIVy+1gWJyMSMjFd9CZjfnWsXxmXXLdV2Y6qvLNETPIGstZUqTLbsSRvrud+dFGOHDVWzHMdB+MdKmYXDhTAB6kbxNJwF1mJIBI3+XblNS0uZTK66HfeD9xoEXFBAAzAgzE7/PqaF4AIpIPz1JP/tO4Zz6SfhM5SRzHak3G3CiTynkTvPIUDF22oTOWlv6gvQVX3r9vLJza6nTXsKltnAKekmQCBHvpVTjn1ylTMwY5fPagXibqXB/LMHpsR7VX37wPpmFAkSNZHTnSpUZzrI+6PzoXcp5wY6da1GTN0oQTud56U0jbk660CwgCNt9KRZQkiI667VsWFpwFBIkkzlHT35VoeHsPKt/9F/AVlFuRoo7zFanh6fyren9C/gKzgoLS6/ECBy6dKcRiCFjsO3Wo/mDLPOYka7daCKcoJGvbTnzqKl4y2Mo/pnQH9ah3AVWC0g7Af1R+FIxDZso5D8+VLt2VkAmAOu+/KngcMmJXmDA5e9PjU6AgtsB0FFYXSAdjJB/KnLd3QkCPfc/4qESLVjPcyysEZczdQJ+tbfgXgBr9tLgkoZg5go6ax6prn7NzO+XSOX+a6F4B8YLatOrNDBSddswjUjqRRWn4Pw65h0GEVRmtSSCQdCQwZSd5266Vh8VD3sSGXQuS87chtVPxXxFcvYlL5Ji2yuFadQDrPv0osfxkNeuXlX/dYtl2A0Ee0UFumFUcgPzqG2GQGVPPSe+vzqOnGSyiUkzOaoxx5UzlJB+HQae1QLdM2aGIAJEbb6/SpGGwxyncrHM/vSoaOTBOmuo5mafu4wyw0AMmBz6UDpcgKC2jaEg/TXlScRbckCYU9Dof1qpa6wWNCupPc8o7U4ccQsTrpEcxp9KCQrFRK/GZiOUbzVeztMERGpHWaO/fgwh1EloPI9+dMC8pPNiRuO3WqgsTcGVpiJ/fypgLMk7dB+PtR5Qp7zMnl70s3mM+kbHUaD6VUQZWOh5dKcD5hl57baVGCkwAKvuCYVnICIJnU9uwrf64J3BeDaC66mP7eXvFaTDWfQsWzEDp0p/D2LzjKFWI57fWpmF8NYjIv/Ucx0rnq45tdwkqCTBnUDbqPypDBhDasef15Cp+Nw5tMQBuJJmdTppUW/hmy5wYHT8fnQNX7imZEEak9elRQSdhvqTT2KtD+mYkEzTT3P6Y0OwHXvVQq6oMQST1/wAU8JURs5/LemjegqVgdh+vShfvk6bDfuetAHBBMCSfVm5iOVOYa82YaEBuvOaiXHYa5vl2NOLi2G+w2irglYq6w2JIBgjn9auPCeCXEYzD2maFe4SwPZSY+e1UKX1IBgydwdvetWMCosgquW8mVgwJGvKsjS8dw6m3cN1BYWStq0N4mMzH8hXObl0SUbRhodeQ0Ed6nY7i2JuIA4zQfSZGhnn1FP8AC+Bbtcys7zpyE7miq8upAkkAbDn3k8qduuBp1GoFWx4arBlAA10PSmrHDyCASOoA7d6iqgMCP9sCPTJmfkKaxQMHnPMbwOXtVo4kGFEk6D7qhjCuratrMQIgTVRWWgQfWMuoA9qfNnKHM/Ft7D86lmyvqDdfnTFxWUACD/bPIGmhi/dATJqZ1BPKKhgkEH5gdPapFzD+hjMFdwdZnp0plrGWTvFamIK0czyQYnlWq4HYlhOhHqzD4o7Cm/DPhs3BnYgCeW5n8K3/AA7hKWhltrJ5ltz86lqwnh1krHxGTp1itLbwMAanbpULB8LYwZgDbWrhOGtA05f3Vl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6" name="AutoShape 30" descr="data:image/jpeg;base64,/9j/4AAQSkZJRgABAQAAAQABAAD/2wCEAAkGBxQTEhUUExQWFhUWGR0XGBcXGBocGhwiGhsaGBsfGhgcHCggHRwlHBgcITEiJSkrLi4uFx8zODMsNygtLiwBCgoKDQwOFA8PFCwcHBwsLCwsLCwsLCwsLCwsLCwsLCwsLCwsLCwsLCwsLCwsLCwsKywsLCwrKywsLCwsLCwrLP/AABEIAQ8AugMBIgACEQEDEQH/xAAcAAAABwEBAAAAAAAAAAAAAAAAAQIDBAUGBwj/xAA8EAACAQIEBAQDBgUFAAIDAAABAhEAAwQSITEFQVFhBhMicTKBkQehscHR8BQjQlLhFTNicvFDkhZTgv/EABgBAQEBAQEAAAAAAAAAAAAAAAABAgME/8QAGhEBAQEBAQEBAAAAAAAAAAAAAAERITESAv/aAAwDAQACEQMRAD8A7HA+dKYx9aGtEh7V5nQqP80I6zQUf5/SiKa1UD6fSgumv30YHT6UkCOdCAaMiPfpRQRFAnWgVMdqMDnz70iZFA/nUBsATQ5yflQdhpt2M0lrigQSN+bAfjQLUD59qAOtIDAk7H2NLI6/+1TCT1pRH0iiJ956UU/XvUUbdOXagQJoGflQy0QPzpYHMU3P3Uoxp9YooFaA03+VGPnSQfr+NVMHvrREDoaICdv8Ueft99QA9KBNJpbLr+dFIIo9aP8AKgT/AJoA0UbGkgfjRt3/AMUBD9/s1Fx3EbVhA164qAcyfwqm8W+KkwQUFczvMDaB1PauI+J/EV3FOWusSOnKOUcqDoPi37UwreVgSrkRmu6FdZkKOZFZZPHXELjMhu+leWVR9TFZWxiRIOQRuP8A2lPi3uAx10A5frQxcYjj2JnMbxJ5LJP0GwqJj+N3hH8xhOskztuBO1VeMttlWCTrrFMXrZDANMe0kz0oLrC8fvBgZuZTuASD/wDadquuHeO8XacMJOvwlsyn/tO3yqHhvC10BGOIVEKyTBzD/wDk70ninBlQg/xCusRITLvz3+6g7D4Y8Z2MUIb+Vdj4GOh7o39QrTk15kweJe2+WTl5NO3tW/8ABn2hsji3eZnScstuvKc3MdqI6+BGtAH76RmnbY6++kijNUKLGka/Sl5qJqAiP3NAnX86UYoDpp7VFD6/SlD50n9n/wAoQep+lVBA896ANBjsIoo0qEGu9Bt6HtRBdNqKP9ms94t8UWsGhBYeYRIX8zU7xBxP+HsNc0kaKO5IA07b1wbxJxNrzkklncnU846TtQQeOcbfEXy7lysERMkdPlUDiN4OywsAKBHtvVjjOHLbsBpIdiNOVVNkQTBiSDqPuoE27ZbYwu8e1P8AD+HXX9VsEnXL37kVb4Dg5vDMCFyaZRGvY9K0mDwCWUE3sp7rqPpuKCg4Z4UxTAZ1RBMl2YD7pq3tYLD4VizOl140PIVFxfGjMC4SvTl3qmxXErdyVIf06QNjP4Cgu73FLuIMEheQEgyOxFNDg7SA1wBfwPaay9q3czxZJD/CF7f4q0u8FxziQWYAR6WEjqSJoEY7hyk5VaSDqSYk9hVcQ0mD2PLan/4ctGWQ2WPUOfMnpUK9YuI5zz8tvr3oPQ32ZcX/AIjAWyxl09Dd42P0rVqtcX+xzi4t4t7BbS6oIHKRJ/A12cE0Cjp92tA7e9HGmm/vQjSqhI1B5dqJSOnf9mjy9aEzUNALr0ohHWjAmKVlH/GqaS3SNaDn6UamdaAWopJpQbaiNGBz2oMl9p1meG4g6yi+YOxBFcW4emd7QOpAmSfy5b13zxbiVXDOG/rWI6jn91cIwGHyX3AXTcDtQXPGsABaGs/v961jFBDiZAGpnWuoYBVddRIPLnrUxPBqGSUG2x6dNKDE8PtLJZDDOACOTEc9NjSv9Fxt58uVip1nMAK6FwrwratnRQAOpmtTh8DAXX07ACg5db+zC46A+YEc6kMMw+s6Uuz9lV8kC5dtJb5lASx9wTXXFsLtFHoBtJoMZgfCOFwyAKpdgINx4zfcKjcYw2RH8seojQf5rX4tRB0rOcUuZVmPcGg5HxLFE3JVYIJDDmY/Kol3iYYMu8nWRsKtfEagtmExJ1HIb1n1tOxOQSIgwKCw4Bi1w9+zf1yI4JHONjr7cq9L4e8rorqZVgGU9QdfzryqMO1uA2k6jofYV6B+yzEF+HWcx1SUB6gGBRK1bd9qAX9/4oyNyNKIc+XKaqDnprNGn3UUmfuovuqKUgA+XX8qGT3o4A2/zSDVCidaEQKBPOi0iO/OgEbH6UY99aIabbURXeorn/2sYsqttVnUFj0OUjT3rl+DxnmXGIkkiYrsH2jcJa7Z8xBIUHMOeXqPaK4pw1wuds0g/CR01j60HQ+A3WZBCMW6/wBIitnwq43wsNdyDXGsJxjHvK2GhVgkZVj6kamrHh/jzEW7h8xCwQ6sBBP5UHZrzKFmBpUj+IAUZiAOpOlZ3h/Ff4lQyDNImKzHjfij2z5QEudD0HyoN/d49hxP8xdO9MJ4iw7aK+vcQPrXEOJJcmc4GYwSNtqtfDnC7WI0XEMLyrlNto5816j2oOtYjGJsG177VU8X4d5yQNDGlZqxYuWStpmZiP6uXatVw3FlwpMdDFByvill7d023SIOvfmPcVbYnyzhpzeSo1OZSJPTvV99oeADWxdylmTpvGxPyrmXEsCxP+4SCIh107a9aCM8tm1BjVZrvP2WqP8AT7WkEs2bXSZ1y9q89NbZGjKCRoN9uorvH2RyMCFgZSfMU67PyM7EUStwDFAiR786Jee45UAP/BVQcn8qEculEW1pQ0ouiE+4ojb7CjOgoafsGoohGvb6UbLsedGT+lHERRISRr+m1BT0oZdN/u/Ki/YoqPxDCeZauWzP8xSuncRXnXGeHbmHZlYyozCdojYHvXpJj/7WC8a+FmKXrqaqFzqOYYbiOYNEcyxj3LuSxZY27YtqxEfFtPq5GK2HDfD2WwGMuhJOW4Bny9QwHq+lZ/g1vy3Vg0ZlGYb5vathjcblstcJ+FfSv4DtRUrwFgTau3RyQwuvIiRRcb4StzG5n2nftFOfZqWaw9y4f5jsWPtsIqwvEFyvKdedBlOMeGfNL5bY1cFDm2C7EcpncHeaknwItxVZitq+DmNy0Y7gBQY+6thY4cu8/KpJwYGg07zQYvD8EvhhncXMvxO2hHuBuasuGkopA0k1dY/DCCNgdzO8VncbcyiQdd+3tQSeJYokQSNulc943w5nlVaAT6R/jpWguYtmjWT0n9xUewpZljT+49BzoMdYwr3L6WFjOZ5dBqDXXfsvVhYysAIEETsQSIrKpbRb7XwItg/ynIjNoJjuTW88BYVlw5uPo1xiwHQSY96DSL1oE/TtQXSfrR5hRCZ5/sUYXptQJ+lHNADSden30uig9vvqg460ljy5UFNGV17VFEdKEaRRnc0Rg0Aifn0pvGWQ6Oh/qUqZ7iKcPM8qEct6JXB+GYM52RiJRyBptV/4lwqrg3JYT6ZJHeh4m4c1nipYD0XlzD3kzpypP2guBh0TWGIBA3MUVcfZ+2XBj/kJ9pqztqGLajQdKgcC4/hUs2x8IjLA5Gqq54hRb7SfSdN6DbYRgw1+s71MtqBznv0rKeEeIDEeaROVSAG7xrFXt58p3ieYoHOK3AFrFcXuFVJgEayKvcXcLXIzaVn+NkFiDtyjagp7ZMjrH0qy4Bhw1wqSYjQ9Z3mqW9IBO3Ug/hVc/F7lq5/LObaQeUxHz3oNrjeFtdxFrDBomSIEhFGpI5AmulYTDBLaouiqIE9qpvC3CLdsG75vnXHADXNNt8oA2Aq/I/f6UCgv30nkaMDWaIUBE/Wh91Ge3Ogon5a1UF9PanfM7GmzrtRx3FARGk0fvt2oix+f750SH8dKilE9qSO31ozy70Q+tAoHSinSeQowBRMf1oMV9omGWcPfiSGydNDqKx/i2+txgrMRpI7HtXTvFuG8zCXB0Ab6EGuWeI7YuWluJ2J9t6IoMDwG7cMF4Wdxv8u9bPw34awwEtbLkbZzNZnhviQW3UOs5SD6Rynl1rUDxjhLbkYYPduMY8vIYXmfaitXbyW1ygBByC6AVEvY4ZgAR0M8/aqS/wASxWI0XDhD/cx0ptPD19YJvIxmSII7iDzoNBdyjfmN6zfFSrEzp/x9qt8XjQgEmCNzE1mOK8QQucpJ5H50FO9+fhBAJMd+1Ut5i0AfEW0Y9eU9qtsfiwgZY17CR9eRpjBWWRc75jJ1U6yOie/Wg2P2WY428T5RcFbqQAJ1ZSWJPvrXWZMCK4Lw/Gtae1eW2c2cMy81g/D/APWu6YS+LiJcXUMAw+YoHp50DrQJ+7pRqaA2NEs/fQDUTDaiCI+VFPYUZFLDjtRRRyohNACI/E0FPX5UAZaCjboKAf8AxRnblQDrtRAdKNRRFjQN3LYZSDsdDXLmPk37uEvQAPg00KkaEH6yO1dU02rjf2q3HGNPq0yooGxB1P50FHiOHthrpKAMV2O+nKp+F8T4hWICAMeiEn5kUrhfFC7BXGqjfqK2HDrYChpAJH1oKbh9y9eZDcZvTrlGgPvWmvCN9zypaXbehJGnQ1C4nxZbctMk8pE0FV4gvARpvz7/AKVjbnEzbYsFBmYXeKf4zx7zGJEydJ6ddKpMMjOSQrXIBGVd+0nkKCZhrgIN+6QLQMwRBY9I5ir3Dkki5BAAJW2BqpOzN+nenMBwsHKWUFgJJuQAvbXQAVeWMLDZQShZlW4RrnG2UdD3FBnbKN5Vy4ZLWiC3RgxgR3k10zwNxDzMIM2jJ6SB9Qf30rEYVFFzF2WOUlGCg8yhkR3ir/wHikg29AzAHfp+dBvBqAedEwM67U3bugQsjoJ/zTnmDaRQGd9qUN+1CZoKaBDPr7in1Wmp7bUIHQ/WqhAuADUge5FRcRxS0u9xem4rmGP8WX8XdyW08sMGj1CQq/1MeXXLvWXfjTu8WjnAX4xopjmBqYJqK7Zd8TYdTlzg8tDUO54xwqglm0G/QRXEMHcxNxgCfLABMEa9Tr71X4pcQWDFxbF3QAkERtPaaqO+f/nGF6wInSD86s8Hx/D3dBdWSJ1YCfaa89YjBX7ayiG4iDVikJ851I760DjGGXyHuKSoZgxBg8wp5L0oPS6zPv8AvSuK/agGbH3ACBooEntt2qi4l4rxb2Ft/wARdTJp6TB07jeqR1ukK9y4zFjLMxkk9STQSEbI4Iua7gA/CRoQTzq1ueJXy6E5gSBtB9u1VjqhByL3Mffvt1qOLamEiTHxDr2qKsx4qvKmUESRvA+6ar8VxG5cgs2mwPPppR8P4QcSXCmCmskb9BFaHA8AS3jLVu7MpauXGB/uTIFke7UFfY4NdeASqCdSdWjmCNhNa3A4O3YttdcN5SR6bOvzboO9S+HOmVlVFzo1tbjkSSbsnSdgNqbxt57V28qWbnlr6cyLmS5pqrLyPegf4rhAqgFSbTANB3jQ78wO1QfEuINnFZk+FntEKTpLBRIParfxlYdeHIbbEPbdCI6R6ge0VQ8et+YwzmIVDA7qCI9poGOP3WGMt3IJkwxnQZhlNRcRxFsJdFxN5OVRqe8Dc1MxNvM9vOf5YGp3nTnFZDxDxNEuILLjNbJbMNweQAPKqNle4liv4e1iC7ut1cytqQNe2x7VV8O4/iz61utqSNdh+tWnh2zavYdboxaYXzJNzDzNonm4X/4j1G1W9vw9ZCFvMsvlgAIRqToIHXWga4d46xNskOmdVHqP6itbwPxxYxA2KkbzyrC+IeEthwGt2zczkF0Bl8qmHcjoNqh2fEeFBWbQQtcyLlMBV5aRJY/nUHarV7NqCCDtVdiMXDsOhP41juGeLbCoXt4iPWLQtsZgnq1aBeIqwzTa11+utVHAcBxM2ra3Bc3cppyA3nsRWw4Vhc9wEYRFNy2St22+VSBEgDYmOVc9wVpcsSFjX1A61o+G4O6EQ28SgSSwBcgIdtOn50o21ngCtGW0JZCqFrhyvzIGuhA+tMJYwxKeuwEtgozIssAT/wDIpnYjkNKzGN4ZdQ646w63QCzq75UnoJ9JHamv4DBJcZL2Mu3F0/nWLRgk8iSNd6GtRd4vhkDQ1y+BKuLhZSo2BtnYjtFZDitwXQrIpQloLQVUgfDvFTv4dbTrYtYd2u3P9t7z/QhTpzqt43grrC4L7ublkhTZj0x1BHpEUKi4q5bQEC+j3NCcoMDqAetJt4gFApYk8tNPnVWLQWdACNvzmpWEmJkHlO2lCLVHVZ1AJG0SJqMdWB2GxUbA9j0oYMKraagSdRuDT963lhYksJBkRB5+4qKvPBmVsWq5zDEDQQDP6Vq/ENkrxWy4ALPcNkoditxNZJ6FQ3yrE+GlH8XYkepLinU78h711PjFhf8AUsNdI1V9Z2ko4X5/rVSoS21UsqBRazi0t06NcuqZlp32yincYzXLqmz5kMhJKkBUa38QdSfi+WtSeN8LtY0i1elYtFwU0a2+fV17jTvSMPfNoeXiDnmFa+i6uo2BQbE8zzqCJx69cuYQOAq+XcUODoGJ0Hz7VnsVdt5Q3wm2wYq06ZdCvsa2WNsuwYZLbZtfiAC/2yp5qKw3ivj1tGVCLN24vx3RMLOwJiHaOnTWioXHuIWrSZ0L+vUWgdBO8N/aK5/j8Ybjy0DXQx2jSpPF8WbrGDsdNNI326VH/gyU8zMND6p5TsB861OMpOHLWkkH4jHvHWnLfFLkTMGZzgwwjpHKqQ3twZPSTt3qw4fw43nsW0MtcYDLIiNzJPYVfkdC4WjXFt3b927nyNDhiMiMebcy0bdqTjD5dtLl+3ZxFsJ5SFwFc/2lTzapHHJKBAWAe4oAAAMLCkAA6gde9Ncdy3MVh7C21yoQwUsoUleRM6Gsrikx+EwyqouW72Ddt1EspcfCdiNex0q3wRwvlpOMuzlXeySdhuetS8Xi0xHEbVt2ZVtqbnwF/UhEBVE6a1cf6jaOsDXraj7qqMBwXh9q5i1tvPlr8Ugkk81gaitH4V4ImJxGJaALaAhcoDII2Pq1mPnVJ4fvlsSzrbNwaz6ylwQORG599DV79njO9x1GdtGZlDi2wk8+TNFRonw1wS2eH4i4cgGV20WW0zRmOwn7tKm8Lwfn8IaVtl7IW6FRCoPl+oKbh+MmNarfCrscJjLCB3ZRczKIByEt8JO7dYqy8C4gnB3P5F7yjaK3HVgzqIMeXZ5jfYTRDXjC6buDwd9yNWUZgjB0B0Mk6ZeQFVOMxuV7ia5blsZSwyFoEEwNxtU3AcT8zAX7Fx7yINQMgMZGlPMUjMs5RMVm+OYpm8lmCHMpQwdYG0A7TUGea3MgEanXppV3guCE4W/e0YW1CpBgZiRmY9lBGnepWDw9sHNJKlYJYaA9tNTV/icGl7ALg8OZdSHy/wB0HNqaoxtq2AIZ9hoRrPanUuqbegOZDpGvpbf79aYHDmsz5iuhLZfUpjSCxBI1332p04hQylQRnOVhzMdKKm4C6ExNt1zQpQyN5kaGa6H9ovECbZuzlZQty23QoZB071iMAxuX1YKAuHYF0JiV17bdelXt/ilrFk4eD5ZzKxTspIBY6x3HSiNbZ4jev28PddFt4i6A4KbIvb/vEkHlUw8RvmXuLZNoibb5crac7msRPJa5032iOVUWrISbXlBjrsMs9tKxsllVGuEoAfTJI35D50Gn8Y+IUvg2rXqAfO93bO06gf8AGstfw0gs2ZtQuaIUdu1KuWznjN202jvVn4d4ouGu/wAwZ7VyEdUO4MBWIOkj9aKqU4fmMAOp+Xyn3rVfwSjDW7bLJADMZ2O5+QNam/4WZSWVc1pQXzc1XfSsjxjE3jAt/wAtTsjQPTMAu3It0qCgu8KUHOSNSZJ2+dP+FMKVxauonJmKrEjUFZIPvpUa2XhrZEGTmB/cirfwy1sP5rkxm8pUElif7tOXSrtTjW47BO/EcJayyQjMVGh6ySNxrsKgcLvi9xW4SQrWrbZQwBJJIEAHmBzO1XeCV73FHyqqhbW06CT1315iqzwjxV/4vGliuaMjeiWhTp6zoBrtQQ+E3UbE4ljOYeiCSiRu2g1zE6AAxVMl4wIa6ByGYGO0xrWu4AoGFxhZrdp3uuGd1LmAPTHJF79ayGGt2yinPPpGuU9KqI/hfiL2bzuHQPlJyspYE6CCF296m+DrSXb15r1u2USXcXLpQkn/APUy6lu1I8GYIpiiBlAVobWQRzgjUqaY4MrPjLqWUGXOZUjMAoOoHPXqNdaitF9nvFPLu3LaJcuWyXWAUGTPMEs2rNHyqH4L82ziTbZcyhmQoLmS9uSpQj4iOh0mh4YW0OItauIht7KAzEdQQRrmnr0pHDLps8VZMy5s/rZlziCJEkxAg79qIl4PEXTxPEAO5uPmtg31Vc4jRbixAMaSPeqPg+GQ3XW9IUuQ/VcrHMF7aAD3rR2sSiY/FYlbhezhkDXisEM2oVUmdCdI5VllxRN03HQoLjl+sBv00osHxXFG5cBb0re1t21+FUmFnvl571ofCWAfyrF626kjEPY13YKASwO2kiqxuHG2outctFACikOpMHnl3BHSrXC+JEw7pbVALVm1lsqSDq2r3GjRnfTTWNKKleNfGDyMKpIWCt5riCYOv8sk7GN6zXhi0vmsWUsttC4nlHOR2o7uEuYt894y7JnLQQSGkKoHKI1oku/w+HcIQ73/AOW/q0VUPqQdSROtBXYLi1xbvm24Ygl4MetTMg9j+laLwzaFu6922reRcVypOkSCCp7gyKicTxtlLhAw6DQNbYD05W1Gs8q0+CuWnw6C5aB8lcwtaj1GfVA30MiaJGK4Dw63dg3WZbSekrOV3J2UaaIJ1feui8J8G4TGBLtwwUXysln0oI213PvoTWbt8MDGxZS2L102mvXFZ8hUF4tqzAGWjfpFX/grAYrC4q5mVbNi4ufy2YsZWAI05UGP8e4O1hcZ5FlWAUKSQdPV1nnUfw14fuY6+LYQFP6mMhckwcrgEZiK6u3gzD43E3L+Km4RlbywSA2npzMDqsD4ar/tD4g+DuIlkMtq6mi24VQUEGdNNIoJmJRLeGvWQ0i2uRYOpAgQSAJ9+1ZK4St9nKBoys9pgD5gVTkVSYj1wZmm8Fxs3UvugJKBQ2bQLO3/AGOlMYbiS3SlvE2heK62yGKEAcmI0aOVFU/EbTG4twIFvX7pbyw2dlBEubhjnyHKKewQGGbzLqv5JLw1sSVJ0Dj2P41q+GHDh8iWvLFwwWZizn/iWO1WWLe3aQBigESJIELOWD7HSYOu8U1MYbwriylq6+HvIuZil27d1uZFWUAXqzHepHgLxBbsYLFMbTMbjEXHbVBIgKP+R3qo8b8MyDzMNkyExfFsgZW5Z7f9OnMaGarOA8eaxabDsq3LZurfCwfjUQJ1202rWcR0PwC5xOBuYYOUCu7MpUQokwLjNsDO1ZZMKVAUqsjQwdNNNO1RU8XLcwt+zdzrcvYgX2YQFuQIyOBstPYW9bKKfLAlQYDGBpy7UwHgb/lYhsTb+HzRae2D6lRh8YPIT2qNw2+cPi716zckLdIzAAkqSDMcx1rM2sQ7azBiG1iek9qf8wqIELJmZ3/8qWDY8cwjXOIYhsO/84+WwFsgBy6rnynYQd+mtLvcOtYa9dW5jVTGqEuW7ynPbIIOazc3GYGPUd6yWf0EwZUyP1qPceQTl76cx1oLji3Fh512AHtXQvmKPSHcDVgBtrR+ErAxOIt2SWABLNrrlXXT7hWfuGeUtvqdKt/DPGv4Vb9xI89wq25Exr6z9DVzYN5xJMDgzmFtHcQcjSR8RU66wecdqo8bYt4t1ezdXXKuUAAZid25qep20rKDEFizNLF5Yz/cTmJg9zTnDrrZ/TpI9l03Jjesq6BgsFaEXL7lbeFRle0vqOIIOYhSP6J3NZHHZvLGdFRWuG7bQMCVzbLI5R1rR4riN+3bt30KBlUImgACjSGjcnn2rNcUZXu5kteUpEsoPpk7le08qCbgOKLbtoptK10SFuMZUDcHJGrDWneB3DcuYkl2LNZ+KYMhgJ6TBqB/p4iZg8u57fKjwmM8rO4QXMy+WQTGXUGZG+0R3qKvPDNyLlhoh8O5EsfjQn1pPscw/wCtX3F/GYxGNt28MZAbLnEGZGoAjbv2rEYjitwLIZUT+22oGp/5bmlcEv27WKS8VZlWSQkTtpBPKiOk+N+G3bFtL+Hu3MqmLqq0GSNGPPTasHxXi9++iLdvNdCknMwGm2hI5xpWvx/2ktetugwSKrArLvJM6bAVhWtqMwghdNzzG1FXvhzDoLPEPMueUot22zMNyScqgc2aPvqiwXFlsXQ7KLoBPpJjQiJ9wdY5xTTXGeGczHziNtOfvUHiWFB9vv8Af/NUarEXC4z4dzctZiocKVPI/Iisd4g8zzWDNMTueZ+L3k/WrDw/xF8Lc9PqWGGQnRswgkjqOtUnELhDDN6tAM24PX51Z6yZDMdQZlQCAT99JeNp23alNAOh076SP1pvyYiDoTH/ALWg0xGs6n8e5rV4D/at6/0L+ArNPhwdcxJ3jtWn4eP5Vv8A6L+Aq7BnC4CbTrExt86XbQMurEnbUbe1Fbb+wb6amR7+9KtqHgj36VgB74yneSCMu/1osMJWB/SIPfpFKFsa6wZ19qesq2vQcuX/ALQQ7Rg5W035U7dXRe/ONhSiAPh1jkedD1/EBOuq8tKB1b4WAVI99fvrZ+CPCZxqANcRVLH+WvxkDUmeQ7c6xlliZQARvO0Ty15Va8E4hcs3BcR4ZRGk8thFRW/434MbD4drlwkraBVbaGRl3V36vOh7Vz6zmuvbtzDOyJOwljr9BXWsV4hOO4cVQEXLgyFthmG4PX5VyTE4S7bc5omyZboCInX6RUHS+L+DrSqthQECgqt529dxokseQHIVy+1gWJyMSMjFd9CZjfnWsXxmXXLdV2Y6qvLNETPIGstZUqTLbsSRvrud+dFGOHDVWzHMdB+MdKmYXDhTAB6kbxNJwF1mJIBI3+XblNS0uZTK66HfeD9xoEXFBAAzAgzE7/PqaF4AIpIPz1JP/tO4Zz6SfhM5SRzHak3G3CiTynkTvPIUDF22oTOWlv6gvQVX3r9vLJza6nTXsKltnAKekmQCBHvpVTjn1ylTMwY5fPagXibqXB/LMHpsR7VX37wPpmFAkSNZHTnSpUZzrI+6PzoXcp5wY6da1GTN0oQTud56U0jbk660CwgCNt9KRZQkiI667VsWFpwFBIkkzlHT35VoeHsPKt/9F/AVlFuRoo7zFanh6fyren9C/gKzgoLS6/ECBy6dKcRiCFjsO3Wo/mDLPOYka7daCKcoJGvbTnzqKl4y2Mo/pnQH9ah3AVWC0g7Af1R+FIxDZso5D8+VLt2VkAmAOu+/KngcMmJXmDA5e9PjU6AgtsB0FFYXSAdjJB/KnLd3QkCPfc/4qESLVjPcyysEZczdQJ+tbfgXgBr9tLgkoZg5go6ax6prn7NzO+XSOX+a6F4B8YLatOrNDBSddswjUjqRRWn4Pw65h0GEVRmtSSCQdCQwZSd5266Vh8VD3sSGXQuS87chtVPxXxFcvYlL5Ji2yuFadQDrPv0osfxkNeuXlX/dYtl2A0Ee0UFumFUcgPzqG2GQGVPPSe+vzqOnGSyiUkzOaoxx5UzlJB+HQae1QLdM2aGIAJEbb6/SpGGwxyncrHM/vSoaOTBOmuo5mafu4wyw0AMmBz6UDpcgKC2jaEg/TXlScRbckCYU9Dof1qpa6wWNCupPc8o7U4ccQsTrpEcxp9KCQrFRK/GZiOUbzVeztMERGpHWaO/fgwh1EloPI9+dMC8pPNiRuO3WqgsTcGVpiJ/fypgLMk7dB+PtR5Qp7zMnl70s3mM+kbHUaD6VUQZWOh5dKcD5hl57baVGCkwAKvuCYVnICIJnU9uwrf64J3BeDaC66mP7eXvFaTDWfQsWzEDp0p/D2LzjKFWI57fWpmF8NYjIv/Ucx0rnq45tdwkqCTBnUDbqPypDBhDasef15Cp+Nw5tMQBuJJmdTppUW/hmy5wYHT8fnQNX7imZEEak9elRQSdhvqTT2KtD+mYkEzTT3P6Y0OwHXvVQq6oMQST1/wAU8JURs5/LemjegqVgdh+vShfvk6bDfuetAHBBMCSfVm5iOVOYa82YaEBuvOaiXHYa5vl2NOLi2G+w2irglYq6w2JIBgjn9auPCeCXEYzD2maFe4SwPZSY+e1UKX1IBgydwdvetWMCosgquW8mVgwJGvKsjS8dw6m3cN1BYWStq0N4mMzH8hXObl0SUbRhodeQ0Ed6nY7i2JuIA4zQfSZGhnn1FP8AC+Bbtcys7zpyE7miq8upAkkAbDn3k8qduuBp1GoFWx4arBlAA10PSmrHDyCASOoA7d6iqgMCP9sCPTJmfkKaxQMHnPMbwOXtVo4kGFEk6D7qhjCuratrMQIgTVRWWgQfWMuoA9qfNnKHM/Ft7D86lmyvqDdfnTFxWUACD/bPIGmhi/dATJqZ1BPKKhgkEH5gdPapFzD+hjMFdwdZnp0plrGWTvFamIK0czyQYnlWq4HYlhOhHqzD4o7Cm/DPhs3BnYgCeW5n8K3/AA7hKWhltrJ5ltz86lqwnh1krHxGTp1itLbwMAanbpULB8LYwZgDbWrhOGtA05f3Vl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28" name="AutoShape 32" descr="data:image/jpeg;base64,/9j/4AAQSkZJRgABAQAAAQABAAD/2wCEAAkGBxQTEhUUExQWFhUWGR0XGBcXGBocGhwiGhsaGBsfGhgcHCggHRwlHBgcITEiJSkrLi4uFx8zODMsNygtLiwBCgoKDQwOFA8PFCwcHBwsLCwsLCwsLCwsLCwsLCwsLCwsLCwsLCwsLCwsLCwsLCwsKywsLCwrKywsLCwsLCwrLP/AABEIAQ8AugMBIgACEQEDEQH/xAAcAAAABwEBAAAAAAAAAAAAAAAAAQIDBAUGBwj/xAA8EAACAQIEBAQDBgUFAAIDAAABAhEAAwQSITEFQVFhBhMicTKBkQehscHR8BQjQlLhFTNicvFDkhZTgv/EABgBAQEBAQEAAAAAAAAAAAAAAAABAgME/8QAGhEBAQEBAQEBAAAAAAAAAAAAAAERITESAv/aAAwDAQACEQMRAD8A7HA+dKYx9aGtEh7V5nQqP80I6zQUf5/SiKa1UD6fSgumv30YHT6UkCOdCAaMiPfpRQRFAnWgVMdqMDnz70iZFA/nUBsATQ5yflQdhpt2M0lrigQSN+bAfjQLUD59qAOtIDAk7H2NLI6/+1TCT1pRH0iiJ956UU/XvUUbdOXagQJoGflQy0QPzpYHMU3P3Uoxp9YooFaA03+VGPnSQfr+NVMHvrREDoaICdv8Ueft99QA9KBNJpbLr+dFIIo9aP8AKgT/AJoA0UbGkgfjRt3/AMUBD9/s1Fx3EbVhA164qAcyfwqm8W+KkwQUFczvMDaB1PauI+J/EV3FOWusSOnKOUcqDoPi37UwreVgSrkRmu6FdZkKOZFZZPHXELjMhu+leWVR9TFZWxiRIOQRuP8A2lPi3uAx10A5frQxcYjj2JnMbxJ5LJP0GwqJj+N3hH8xhOskztuBO1VeMttlWCTrrFMXrZDANMe0kz0oLrC8fvBgZuZTuASD/wDadquuHeO8XacMJOvwlsyn/tO3yqHhvC10BGOIVEKyTBzD/wDk70ninBlQg/xCusRITLvz3+6g7D4Y8Z2MUIb+Vdj4GOh7o39QrTk15kweJe2+WTl5NO3tW/8ABn2hsji3eZnScstuvKc3MdqI6+BGtAH76RmnbY6++kijNUKLGka/Sl5qJqAiP3NAnX86UYoDpp7VFD6/SlD50n9n/wAoQep+lVBA896ANBjsIoo0qEGu9Bt6HtRBdNqKP9ms94t8UWsGhBYeYRIX8zU7xBxP+HsNc0kaKO5IA07b1wbxJxNrzkklncnU846TtQQeOcbfEXy7lysERMkdPlUDiN4OywsAKBHtvVjjOHLbsBpIdiNOVVNkQTBiSDqPuoE27ZbYwu8e1P8AD+HXX9VsEnXL37kVb4Dg5vDMCFyaZRGvY9K0mDwCWUE3sp7rqPpuKCg4Z4UxTAZ1RBMl2YD7pq3tYLD4VizOl140PIVFxfGjMC4SvTl3qmxXErdyVIf06QNjP4Cgu73FLuIMEheQEgyOxFNDg7SA1wBfwPaay9q3czxZJD/CF7f4q0u8FxziQWYAR6WEjqSJoEY7hyk5VaSDqSYk9hVcQ0mD2PLan/4ctGWQ2WPUOfMnpUK9YuI5zz8tvr3oPQ32ZcX/AIjAWyxl09Dd42P0rVqtcX+xzi4t4t7BbS6oIHKRJ/A12cE0Cjp92tA7e9HGmm/vQjSqhI1B5dqJSOnf9mjy9aEzUNALr0ohHWjAmKVlH/GqaS3SNaDn6UamdaAWopJpQbaiNGBz2oMl9p1meG4g6yi+YOxBFcW4emd7QOpAmSfy5b13zxbiVXDOG/rWI6jn91cIwGHyX3AXTcDtQXPGsABaGs/v961jFBDiZAGpnWuoYBVddRIPLnrUxPBqGSUG2x6dNKDE8PtLJZDDOACOTEc9NjSv9Fxt58uVip1nMAK6FwrwratnRQAOpmtTh8DAXX07ACg5db+zC46A+YEc6kMMw+s6Uuz9lV8kC5dtJb5lASx9wTXXFsLtFHoBtJoMZgfCOFwyAKpdgINx4zfcKjcYw2RH8seojQf5rX4tRB0rOcUuZVmPcGg5HxLFE3JVYIJDDmY/Kol3iYYMu8nWRsKtfEagtmExJ1HIb1n1tOxOQSIgwKCw4Bi1w9+zf1yI4JHONjr7cq9L4e8rorqZVgGU9QdfzryqMO1uA2k6jofYV6B+yzEF+HWcx1SUB6gGBRK1bd9qAX9/4oyNyNKIc+XKaqDnprNGn3UUmfuovuqKUgA+XX8qGT3o4A2/zSDVCidaEQKBPOi0iO/OgEbH6UY99aIabbURXeorn/2sYsqttVnUFj0OUjT3rl+DxnmXGIkkiYrsH2jcJa7Z8xBIUHMOeXqPaK4pw1wuds0g/CR01j60HQ+A3WZBCMW6/wBIitnwq43wsNdyDXGsJxjHvK2GhVgkZVj6kamrHh/jzEW7h8xCwQ6sBBP5UHZrzKFmBpUj+IAUZiAOpOlZ3h/Ff4lQyDNImKzHjfij2z5QEudD0HyoN/d49hxP8xdO9MJ4iw7aK+vcQPrXEOJJcmc4GYwSNtqtfDnC7WI0XEMLyrlNto5816j2oOtYjGJsG177VU8X4d5yQNDGlZqxYuWStpmZiP6uXatVw3FlwpMdDFByvill7d023SIOvfmPcVbYnyzhpzeSo1OZSJPTvV99oeADWxdylmTpvGxPyrmXEsCxP+4SCIh107a9aCM8tm1BjVZrvP2WqP8AT7WkEs2bXSZ1y9q89NbZGjKCRoN9uorvH2RyMCFgZSfMU67PyM7EUStwDFAiR786Jee45UAP/BVQcn8qEculEW1pQ0ouiE+4ojb7CjOgoafsGoohGvb6UbLsedGT+lHERRISRr+m1BT0oZdN/u/Ki/YoqPxDCeZauWzP8xSuncRXnXGeHbmHZlYyozCdojYHvXpJj/7WC8a+FmKXrqaqFzqOYYbiOYNEcyxj3LuSxZY27YtqxEfFtPq5GK2HDfD2WwGMuhJOW4Bny9QwHq+lZ/g1vy3Vg0ZlGYb5vathjcblstcJ+FfSv4DtRUrwFgTau3RyQwuvIiRRcb4StzG5n2nftFOfZqWaw9y4f5jsWPtsIqwvEFyvKdedBlOMeGfNL5bY1cFDm2C7EcpncHeaknwItxVZitq+DmNy0Y7gBQY+6thY4cu8/KpJwYGg07zQYvD8EvhhncXMvxO2hHuBuasuGkopA0k1dY/DCCNgdzO8VncbcyiQdd+3tQSeJYokQSNulc943w5nlVaAT6R/jpWguYtmjWT0n9xUewpZljT+49BzoMdYwr3L6WFjOZ5dBqDXXfsvVhYysAIEETsQSIrKpbRb7XwItg/ynIjNoJjuTW88BYVlw5uPo1xiwHQSY96DSL1oE/TtQXSfrR5hRCZ5/sUYXptQJ+lHNADSden30uig9vvqg460ljy5UFNGV17VFEdKEaRRnc0Rg0Aifn0pvGWQ6Oh/qUqZ7iKcPM8qEct6JXB+GYM52RiJRyBptV/4lwqrg3JYT6ZJHeh4m4c1nipYD0XlzD3kzpypP2guBh0TWGIBA3MUVcfZ+2XBj/kJ9pqztqGLajQdKgcC4/hUs2x8IjLA5Gqq54hRb7SfSdN6DbYRgw1+s71MtqBznv0rKeEeIDEeaROVSAG7xrFXt58p3ieYoHOK3AFrFcXuFVJgEayKvcXcLXIzaVn+NkFiDtyjagp7ZMjrH0qy4Bhw1wqSYjQ9Z3mqW9IBO3Ug/hVc/F7lq5/LObaQeUxHz3oNrjeFtdxFrDBomSIEhFGpI5AmulYTDBLaouiqIE9qpvC3CLdsG75vnXHADXNNt8oA2Aq/I/f6UCgv30nkaMDWaIUBE/Wh91Ge3Ogon5a1UF9PanfM7GmzrtRx3FARGk0fvt2oix+f750SH8dKilE9qSO31ozy70Q+tAoHSinSeQowBRMf1oMV9omGWcPfiSGydNDqKx/i2+txgrMRpI7HtXTvFuG8zCXB0Ab6EGuWeI7YuWluJ2J9t6IoMDwG7cMF4Wdxv8u9bPw34awwEtbLkbZzNZnhviQW3UOs5SD6Rynl1rUDxjhLbkYYPduMY8vIYXmfaitXbyW1ygBByC6AVEvY4ZgAR0M8/aqS/wASxWI0XDhD/cx0ptPD19YJvIxmSII7iDzoNBdyjfmN6zfFSrEzp/x9qt8XjQgEmCNzE1mOK8QQucpJ5H50FO9+fhBAJMd+1Ut5i0AfEW0Y9eU9qtsfiwgZY17CR9eRpjBWWRc75jJ1U6yOie/Wg2P2WY428T5RcFbqQAJ1ZSWJPvrXWZMCK4Lw/Gtae1eW2c2cMy81g/D/APWu6YS+LiJcXUMAw+YoHp50DrQJ+7pRqaA2NEs/fQDUTDaiCI+VFPYUZFLDjtRRRyohNACI/E0FPX5UAZaCjboKAf8AxRnblQDrtRAdKNRRFjQN3LYZSDsdDXLmPk37uEvQAPg00KkaEH6yO1dU02rjf2q3HGNPq0yooGxB1P50FHiOHthrpKAMV2O+nKp+F8T4hWICAMeiEn5kUrhfFC7BXGqjfqK2HDrYChpAJH1oKbh9y9eZDcZvTrlGgPvWmvCN9zypaXbehJGnQ1C4nxZbctMk8pE0FV4gvARpvz7/AKVjbnEzbYsFBmYXeKf4zx7zGJEydJ6ddKpMMjOSQrXIBGVd+0nkKCZhrgIN+6QLQMwRBY9I5ir3Dkki5BAAJW2BqpOzN+nenMBwsHKWUFgJJuQAvbXQAVeWMLDZQShZlW4RrnG2UdD3FBnbKN5Vy4ZLWiC3RgxgR3k10zwNxDzMIM2jJ6SB9Qf30rEYVFFzF2WOUlGCg8yhkR3ir/wHikg29AzAHfp+dBvBqAedEwM67U3bugQsjoJ/zTnmDaRQGd9qUN+1CZoKaBDPr7in1Wmp7bUIHQ/WqhAuADUge5FRcRxS0u9xem4rmGP8WX8XdyW08sMGj1CQq/1MeXXLvWXfjTu8WjnAX4xopjmBqYJqK7Zd8TYdTlzg8tDUO54xwqglm0G/QRXEMHcxNxgCfLABMEa9Tr71X4pcQWDFxbF3QAkERtPaaqO+f/nGF6wInSD86s8Hx/D3dBdWSJ1YCfaa89YjBX7ayiG4iDVikJ851I760DjGGXyHuKSoZgxBg8wp5L0oPS6zPv8AvSuK/agGbH3ACBooEntt2qi4l4rxb2Ft/wARdTJp6TB07jeqR1ukK9y4zFjLMxkk9STQSEbI4Iua7gA/CRoQTzq1ueJXy6E5gSBtB9u1VjqhByL3Mffvt1qOLamEiTHxDr2qKsx4qvKmUESRvA+6ar8VxG5cgs2mwPPppR8P4QcSXCmCmskb9BFaHA8AS3jLVu7MpauXGB/uTIFke7UFfY4NdeASqCdSdWjmCNhNa3A4O3YttdcN5SR6bOvzboO9S+HOmVlVFzo1tbjkSSbsnSdgNqbxt57V28qWbnlr6cyLmS5pqrLyPegf4rhAqgFSbTANB3jQ78wO1QfEuINnFZk+FntEKTpLBRIParfxlYdeHIbbEPbdCI6R6ge0VQ8et+YwzmIVDA7qCI9poGOP3WGMt3IJkwxnQZhlNRcRxFsJdFxN5OVRqe8Dc1MxNvM9vOf5YGp3nTnFZDxDxNEuILLjNbJbMNweQAPKqNle4liv4e1iC7ut1cytqQNe2x7VV8O4/iz61utqSNdh+tWnh2zavYdboxaYXzJNzDzNonm4X/4j1G1W9vw9ZCFvMsvlgAIRqToIHXWga4d46xNskOmdVHqP6itbwPxxYxA2KkbzyrC+IeEthwGt2zczkF0Bl8qmHcjoNqh2fEeFBWbQQtcyLlMBV5aRJY/nUHarV7NqCCDtVdiMXDsOhP41juGeLbCoXt4iPWLQtsZgnq1aBeIqwzTa11+utVHAcBxM2ra3Bc3cppyA3nsRWw4Vhc9wEYRFNy2St22+VSBEgDYmOVc9wVpcsSFjX1A61o+G4O6EQ28SgSSwBcgIdtOn50o21ngCtGW0JZCqFrhyvzIGuhA+tMJYwxKeuwEtgozIssAT/wDIpnYjkNKzGN4ZdQ646w63QCzq75UnoJ9JHamv4DBJcZL2Mu3F0/nWLRgk8iSNd6GtRd4vhkDQ1y+BKuLhZSo2BtnYjtFZDitwXQrIpQloLQVUgfDvFTv4dbTrYtYd2u3P9t7z/QhTpzqt43grrC4L7ublkhTZj0x1BHpEUKi4q5bQEC+j3NCcoMDqAetJt4gFApYk8tNPnVWLQWdACNvzmpWEmJkHlO2lCLVHVZ1AJG0SJqMdWB2GxUbA9j0oYMKraagSdRuDT963lhYksJBkRB5+4qKvPBmVsWq5zDEDQQDP6Vq/ENkrxWy4ALPcNkoditxNZJ6FQ3yrE+GlH8XYkepLinU78h711PjFhf8AUsNdI1V9Z2ko4X5/rVSoS21UsqBRazi0t06NcuqZlp32yincYzXLqmz5kMhJKkBUa38QdSfi+WtSeN8LtY0i1elYtFwU0a2+fV17jTvSMPfNoeXiDnmFa+i6uo2BQbE8zzqCJx69cuYQOAq+XcUODoGJ0Hz7VnsVdt5Q3wm2wYq06ZdCvsa2WNsuwYZLbZtfiAC/2yp5qKw3ivj1tGVCLN24vx3RMLOwJiHaOnTWioXHuIWrSZ0L+vUWgdBO8N/aK5/j8Ybjy0DXQx2jSpPF8WbrGDsdNNI326VH/gyU8zMND6p5TsB861OMpOHLWkkH4jHvHWnLfFLkTMGZzgwwjpHKqQ3twZPSTt3qw4fw43nsW0MtcYDLIiNzJPYVfkdC4WjXFt3b927nyNDhiMiMebcy0bdqTjD5dtLl+3ZxFsJ5SFwFc/2lTzapHHJKBAWAe4oAAAMLCkAA6gde9Ncdy3MVh7C21yoQwUsoUleRM6Gsrikx+EwyqouW72Ddt1EspcfCdiNex0q3wRwvlpOMuzlXeySdhuetS8Xi0xHEbVt2ZVtqbnwF/UhEBVE6a1cf6jaOsDXraj7qqMBwXh9q5i1tvPlr8Ugkk81gaitH4V4ImJxGJaALaAhcoDII2Pq1mPnVJ4fvlsSzrbNwaz6ylwQORG599DV79njO9x1GdtGZlDi2wk8+TNFRonw1wS2eH4i4cgGV20WW0zRmOwn7tKm8Lwfn8IaVtl7IW6FRCoPl+oKbh+MmNarfCrscJjLCB3ZRczKIByEt8JO7dYqy8C4gnB3P5F7yjaK3HVgzqIMeXZ5jfYTRDXjC6buDwd9yNWUZgjB0B0Mk6ZeQFVOMxuV7ia5blsZSwyFoEEwNxtU3AcT8zAX7Fx7yINQMgMZGlPMUjMs5RMVm+OYpm8lmCHMpQwdYG0A7TUGea3MgEanXppV3guCE4W/e0YW1CpBgZiRmY9lBGnepWDw9sHNJKlYJYaA9tNTV/icGl7ALg8OZdSHy/wB0HNqaoxtq2AIZ9hoRrPanUuqbegOZDpGvpbf79aYHDmsz5iuhLZfUpjSCxBI1332p04hQylQRnOVhzMdKKm4C6ExNt1zQpQyN5kaGa6H9ovECbZuzlZQty23QoZB071iMAxuX1YKAuHYF0JiV17bdelXt/ilrFk4eD5ZzKxTspIBY6x3HSiNbZ4jev28PddFt4i6A4KbIvb/vEkHlUw8RvmXuLZNoibb5crac7msRPJa5032iOVUWrISbXlBjrsMs9tKxsllVGuEoAfTJI35D50Gn8Y+IUvg2rXqAfO93bO06gf8AGstfw0gs2ZtQuaIUdu1KuWznjN202jvVn4d4ouGu/wAwZ7VyEdUO4MBWIOkj9aKqU4fmMAOp+Xyn3rVfwSjDW7bLJADMZ2O5+QNam/4WZSWVc1pQXzc1XfSsjxjE3jAt/wAtTsjQPTMAu3It0qCgu8KUHOSNSZJ2+dP+FMKVxauonJmKrEjUFZIPvpUa2XhrZEGTmB/cirfwy1sP5rkxm8pUElif7tOXSrtTjW47BO/EcJayyQjMVGh6ySNxrsKgcLvi9xW4SQrWrbZQwBJJIEAHmBzO1XeCV73FHyqqhbW06CT1315iqzwjxV/4vGliuaMjeiWhTp6zoBrtQQ+E3UbE4ljOYeiCSiRu2g1zE6AAxVMl4wIa6ByGYGO0xrWu4AoGFxhZrdp3uuGd1LmAPTHJF79ayGGt2yinPPpGuU9KqI/hfiL2bzuHQPlJyspYE6CCF296m+DrSXb15r1u2USXcXLpQkn/APUy6lu1I8GYIpiiBlAVobWQRzgjUqaY4MrPjLqWUGXOZUjMAoOoHPXqNdaitF9nvFPLu3LaJcuWyXWAUGTPMEs2rNHyqH4L82ziTbZcyhmQoLmS9uSpQj4iOh0mh4YW0OItauIht7KAzEdQQRrmnr0pHDLps8VZMy5s/rZlziCJEkxAg79qIl4PEXTxPEAO5uPmtg31Vc4jRbixAMaSPeqPg+GQ3XW9IUuQ/VcrHMF7aAD3rR2sSiY/FYlbhezhkDXisEM2oVUmdCdI5VllxRN03HQoLjl+sBv00osHxXFG5cBb0re1t21+FUmFnvl571ofCWAfyrF626kjEPY13YKASwO2kiqxuHG2outctFACikOpMHnl3BHSrXC+JEw7pbVALVm1lsqSDq2r3GjRnfTTWNKKleNfGDyMKpIWCt5riCYOv8sk7GN6zXhi0vmsWUsttC4nlHOR2o7uEuYt894y7JnLQQSGkKoHKI1oku/w+HcIQ73/AOW/q0VUPqQdSROtBXYLi1xbvm24Ygl4MetTMg9j+laLwzaFu6922reRcVypOkSCCp7gyKicTxtlLhAw6DQNbYD05W1Gs8q0+CuWnw6C5aB8lcwtaj1GfVA30MiaJGK4Dw63dg3WZbSekrOV3J2UaaIJ1feui8J8G4TGBLtwwUXysln0oI213PvoTWbt8MDGxZS2L102mvXFZ8hUF4tqzAGWjfpFX/grAYrC4q5mVbNi4ufy2YsZWAI05UGP8e4O1hcZ5FlWAUKSQdPV1nnUfw14fuY6+LYQFP6mMhckwcrgEZiK6u3gzD43E3L+Km4RlbywSA2npzMDqsD4ar/tD4g+DuIlkMtq6mi24VQUEGdNNIoJmJRLeGvWQ0i2uRYOpAgQSAJ9+1ZK4St9nKBoys9pgD5gVTkVSYj1wZmm8Fxs3UvugJKBQ2bQLO3/AGOlMYbiS3SlvE2heK62yGKEAcmI0aOVFU/EbTG4twIFvX7pbyw2dlBEubhjnyHKKewQGGbzLqv5JLw1sSVJ0Dj2P41q+GHDh8iWvLFwwWZizn/iWO1WWLe3aQBigESJIELOWD7HSYOu8U1MYbwriylq6+HvIuZil27d1uZFWUAXqzHepHgLxBbsYLFMbTMbjEXHbVBIgKP+R3qo8b8MyDzMNkyExfFsgZW5Z7f9OnMaGarOA8eaxabDsq3LZurfCwfjUQJ1202rWcR0PwC5xOBuYYOUCu7MpUQokwLjNsDO1ZZMKVAUqsjQwdNNNO1RU8XLcwt+zdzrcvYgX2YQFuQIyOBstPYW9bKKfLAlQYDGBpy7UwHgb/lYhsTb+HzRae2D6lRh8YPIT2qNw2+cPi716zckLdIzAAkqSDMcx1rM2sQ7azBiG1iek9qf8wqIELJmZ3/8qWDY8cwjXOIYhsO/84+WwFsgBy6rnynYQd+mtLvcOtYa9dW5jVTGqEuW7ynPbIIOazc3GYGPUd6yWf0EwZUyP1qPceQTl76cx1oLji3Fh512AHtXQvmKPSHcDVgBtrR+ErAxOIt2SWABLNrrlXXT7hWfuGeUtvqdKt/DPGv4Vb9xI89wq25Exr6z9DVzYN5xJMDgzmFtHcQcjSR8RU66wecdqo8bYt4t1ezdXXKuUAAZid25qep20rKDEFizNLF5Yz/cTmJg9zTnDrrZ/TpI9l03Jjesq6BgsFaEXL7lbeFRle0vqOIIOYhSP6J3NZHHZvLGdFRWuG7bQMCVzbLI5R1rR4riN+3bt30KBlUImgACjSGjcnn2rNcUZXu5kteUpEsoPpk7le08qCbgOKLbtoptK10SFuMZUDcHJGrDWneB3DcuYkl2LNZ+KYMhgJ6TBqB/p4iZg8u57fKjwmM8rO4QXMy+WQTGXUGZG+0R3qKvPDNyLlhoh8O5EsfjQn1pPscw/wCtX3F/GYxGNt28MZAbLnEGZGoAjbv2rEYjitwLIZUT+22oGp/5bmlcEv27WKS8VZlWSQkTtpBPKiOk+N+G3bFtL+Hu3MqmLqq0GSNGPPTasHxXi9++iLdvNdCknMwGm2hI5xpWvx/2ktetugwSKrArLvJM6bAVhWtqMwghdNzzG1FXvhzDoLPEPMueUot22zMNyScqgc2aPvqiwXFlsXQ7KLoBPpJjQiJ9wdY5xTTXGeGczHziNtOfvUHiWFB9vv8Af/NUarEXC4z4dzctZiocKVPI/Iisd4g8zzWDNMTueZ+L3k/WrDw/xF8Lc9PqWGGQnRswgkjqOtUnELhDDN6tAM24PX51Z6yZDMdQZlQCAT99JeNp23alNAOh076SP1pvyYiDoTH/ALWg0xGs6n8e5rV4D/at6/0L+ArNPhwdcxJ3jtWn4eP5Vv8A6L+Aq7BnC4CbTrExt86XbQMurEnbUbe1Fbb+wb6amR7+9KtqHgj36VgB74yneSCMu/1osMJWB/SIPfpFKFsa6wZ19qesq2vQcuX/ALQQ7Rg5W035U7dXRe/ONhSiAPh1jkedD1/EBOuq8tKB1b4WAVI99fvrZ+CPCZxqANcRVLH+WvxkDUmeQ7c6xlliZQARvO0Ty15Va8E4hcs3BcR4ZRGk8thFRW/434MbD4drlwkraBVbaGRl3V36vOh7Vz6zmuvbtzDOyJOwljr9BXWsV4hOO4cVQEXLgyFthmG4PX5VyTE4S7bc5omyZboCInX6RUHS+L+DrSqthQECgqt529dxokseQHIVy+1gWJyMSMjFd9CZjfnWsXxmXXLdV2Y6qvLNETPIGstZUqTLbsSRvrud+dFGOHDVWzHMdB+MdKmYXDhTAB6kbxNJwF1mJIBI3+XblNS0uZTK66HfeD9xoEXFBAAzAgzE7/PqaF4AIpIPz1JP/tO4Zz6SfhM5SRzHak3G3CiTynkTvPIUDF22oTOWlv6gvQVX3r9vLJza6nTXsKltnAKekmQCBHvpVTjn1ylTMwY5fPagXibqXB/LMHpsR7VX37wPpmFAkSNZHTnSpUZzrI+6PzoXcp5wY6da1GTN0oQTud56U0jbk660CwgCNt9KRZQkiI667VsWFpwFBIkkzlHT35VoeHsPKt/9F/AVlFuRoo7zFanh6fyren9C/gKzgoLS6/ECBy6dKcRiCFjsO3Wo/mDLPOYka7daCKcoJGvbTnzqKl4y2Mo/pnQH9ah3AVWC0g7Af1R+FIxDZso5D8+VLt2VkAmAOu+/KngcMmJXmDA5e9PjU6AgtsB0FFYXSAdjJB/KnLd3QkCPfc/4qESLVjPcyysEZczdQJ+tbfgXgBr9tLgkoZg5go6ax6prn7NzO+XSOX+a6F4B8YLatOrNDBSddswjUjqRRWn4Pw65h0GEVRmtSSCQdCQwZSd5266Vh8VD3sSGXQuS87chtVPxXxFcvYlL5Ji2yuFadQDrPv0osfxkNeuXlX/dYtl2A0Ee0UFumFUcgPzqG2GQGVPPSe+vzqOnGSyiUkzOaoxx5UzlJB+HQae1QLdM2aGIAJEbb6/SpGGwxyncrHM/vSoaOTBOmuo5mafu4wyw0AMmBz6UDpcgKC2jaEg/TXlScRbckCYU9Dof1qpa6wWNCupPc8o7U4ccQsTrpEcxp9KCQrFRK/GZiOUbzVeztMERGpHWaO/fgwh1EloPI9+dMC8pPNiRuO3WqgsTcGVpiJ/fypgLMk7dB+PtR5Qp7zMnl70s3mM+kbHUaD6VUQZWOh5dKcD5hl57baVGCkwAKvuCYVnICIJnU9uwrf64J3BeDaC66mP7eXvFaTDWfQsWzEDp0p/D2LzjKFWI57fWpmF8NYjIv/Ucx0rnq45tdwkqCTBnUDbqPypDBhDasef15Cp+Nw5tMQBuJJmdTppUW/hmy5wYHT8fnQNX7imZEEak9elRQSdhvqTT2KtD+mYkEzTT3P6Y0OwHXvVQq6oMQST1/wAU8JURs5/LemjegqVgdh+vShfvk6bDfuetAHBBMCSfVm5iOVOYa82YaEBuvOaiXHYa5vl2NOLi2G+w2irglYq6w2JIBgjn9auPCeCXEYzD2maFe4SwPZSY+e1UKX1IBgydwdvetWMCosgquW8mVgwJGvKsjS8dw6m3cN1BYWStq0N4mMzH8hXObl0SUbRhodeQ0Ed6nY7i2JuIA4zQfSZGhnn1FP8AC+Bbtcys7zpyE7miq8upAkkAbDn3k8qduuBp1GoFWx4arBlAA10PSmrHDyCASOoA7d6iqgMCP9sCPTJmfkKaxQMHnPMbwOXtVo4kGFEk6D7qhjCuratrMQIgTVRWWgQfWMuoA9qfNnKHM/Ft7D86lmyvqDdfnTFxWUACD/bPIGmhi/dATJqZ1BPKKhgkEH5gdPapFzD+hjMFdwdZnp0plrGWTvFamIK0czyQYnlWq4HYlhOhHqzD4o7Cm/DPhs3BnYgCeW5n8K3/AA7hKWhltrJ5ltz86lqwnh1krHxGTp1itLbwMAanbpULB8LYwZgDbWrhOGtA05f3Vl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30" name="AutoShape 34" descr="data:image/jpeg;base64,/9j/4AAQSkZJRgABAQAAAQABAAD/2wCEAAkGBxQTEhUUExQWFhUWGR0XGBcXGBocGhwiGhsaGBsfGhgcHCggHRwlHBgcITEiJSkrLi4uFx8zODMsNygtLiwBCgoKDQwOFA8PFCwcHBwsLCwsLCwsLCwsLCwsLCwsLCwsLCwsLCwsLCwsLCwsLCwsKywsLCwrKywsLCwsLCwrLP/AABEIAQ8AugMBIgACEQEDEQH/xAAcAAAABwEBAAAAAAAAAAAAAAAAAQIDBAUGBwj/xAA8EAACAQIEBAQDBgUFAAIDAAABAhEAAwQSITEFQVFhBhMicTKBkQehscHR8BQjQlLhFTNicvFDkhZTgv/EABgBAQEBAQEAAAAAAAAAAAAAAAABAgME/8QAGhEBAQEBAQEBAAAAAAAAAAAAAAERITESAv/aAAwDAQACEQMRAD8A7HA+dKYx9aGtEh7V5nQqP80I6zQUf5/SiKa1UD6fSgumv30YHT6UkCOdCAaMiPfpRQRFAnWgVMdqMDnz70iZFA/nUBsATQ5yflQdhpt2M0lrigQSN+bAfjQLUD59qAOtIDAk7H2NLI6/+1TCT1pRH0iiJ956UU/XvUUbdOXagQJoGflQy0QPzpYHMU3P3Uoxp9YooFaA03+VGPnSQfr+NVMHvrREDoaICdv8Ueft99QA9KBNJpbLr+dFIIo9aP8AKgT/AJoA0UbGkgfjRt3/AMUBD9/s1Fx3EbVhA164qAcyfwqm8W+KkwQUFczvMDaB1PauI+J/EV3FOWusSOnKOUcqDoPi37UwreVgSrkRmu6FdZkKOZFZZPHXELjMhu+leWVR9TFZWxiRIOQRuP8A2lPi3uAx10A5frQxcYjj2JnMbxJ5LJP0GwqJj+N3hH8xhOskztuBO1VeMttlWCTrrFMXrZDANMe0kz0oLrC8fvBgZuZTuASD/wDadquuHeO8XacMJOvwlsyn/tO3yqHhvC10BGOIVEKyTBzD/wDk70ninBlQg/xCusRITLvz3+6g7D4Y8Z2MUIb+Vdj4GOh7o39QrTk15kweJe2+WTl5NO3tW/8ABn2hsji3eZnScstuvKc3MdqI6+BGtAH76RmnbY6++kijNUKLGka/Sl5qJqAiP3NAnX86UYoDpp7VFD6/SlD50n9n/wAoQep+lVBA896ANBjsIoo0qEGu9Bt6HtRBdNqKP9ms94t8UWsGhBYeYRIX8zU7xBxP+HsNc0kaKO5IA07b1wbxJxNrzkklncnU846TtQQeOcbfEXy7lysERMkdPlUDiN4OywsAKBHtvVjjOHLbsBpIdiNOVVNkQTBiSDqPuoE27ZbYwu8e1P8AD+HXX9VsEnXL37kVb4Dg5vDMCFyaZRGvY9K0mDwCWUE3sp7rqPpuKCg4Z4UxTAZ1RBMl2YD7pq3tYLD4VizOl140PIVFxfGjMC4SvTl3qmxXErdyVIf06QNjP4Cgu73FLuIMEheQEgyOxFNDg7SA1wBfwPaay9q3czxZJD/CF7f4q0u8FxziQWYAR6WEjqSJoEY7hyk5VaSDqSYk9hVcQ0mD2PLan/4ctGWQ2WPUOfMnpUK9YuI5zz8tvr3oPQ32ZcX/AIjAWyxl09Dd42P0rVqtcX+xzi4t4t7BbS6oIHKRJ/A12cE0Cjp92tA7e9HGmm/vQjSqhI1B5dqJSOnf9mjy9aEzUNALr0ohHWjAmKVlH/GqaS3SNaDn6UamdaAWopJpQbaiNGBz2oMl9p1meG4g6yi+YOxBFcW4emd7QOpAmSfy5b13zxbiVXDOG/rWI6jn91cIwGHyX3AXTcDtQXPGsABaGs/v961jFBDiZAGpnWuoYBVddRIPLnrUxPBqGSUG2x6dNKDE8PtLJZDDOACOTEc9NjSv9Fxt58uVip1nMAK6FwrwratnRQAOpmtTh8DAXX07ACg5db+zC46A+YEc6kMMw+s6Uuz9lV8kC5dtJb5lASx9wTXXFsLtFHoBtJoMZgfCOFwyAKpdgINx4zfcKjcYw2RH8seojQf5rX4tRB0rOcUuZVmPcGg5HxLFE3JVYIJDDmY/Kol3iYYMu8nWRsKtfEagtmExJ1HIb1n1tOxOQSIgwKCw4Bi1w9+zf1yI4JHONjr7cq9L4e8rorqZVgGU9QdfzryqMO1uA2k6jofYV6B+yzEF+HWcx1SUB6gGBRK1bd9qAX9/4oyNyNKIc+XKaqDnprNGn3UUmfuovuqKUgA+XX8qGT3o4A2/zSDVCidaEQKBPOi0iO/OgEbH6UY99aIabbURXeorn/2sYsqttVnUFj0OUjT3rl+DxnmXGIkkiYrsH2jcJa7Z8xBIUHMOeXqPaK4pw1wuds0g/CR01j60HQ+A3WZBCMW6/wBIitnwq43wsNdyDXGsJxjHvK2GhVgkZVj6kamrHh/jzEW7h8xCwQ6sBBP5UHZrzKFmBpUj+IAUZiAOpOlZ3h/Ff4lQyDNImKzHjfij2z5QEudD0HyoN/d49hxP8xdO9MJ4iw7aK+vcQPrXEOJJcmc4GYwSNtqtfDnC7WI0XEMLyrlNto5816j2oOtYjGJsG177VU8X4d5yQNDGlZqxYuWStpmZiP6uXatVw3FlwpMdDFByvill7d023SIOvfmPcVbYnyzhpzeSo1OZSJPTvV99oeADWxdylmTpvGxPyrmXEsCxP+4SCIh107a9aCM8tm1BjVZrvP2WqP8AT7WkEs2bXSZ1y9q89NbZGjKCRoN9uorvH2RyMCFgZSfMU67PyM7EUStwDFAiR786Jee45UAP/BVQcn8qEculEW1pQ0ouiE+4ojb7CjOgoafsGoohGvb6UbLsedGT+lHERRISRr+m1BT0oZdN/u/Ki/YoqPxDCeZauWzP8xSuncRXnXGeHbmHZlYyozCdojYHvXpJj/7WC8a+FmKXrqaqFzqOYYbiOYNEcyxj3LuSxZY27YtqxEfFtPq5GK2HDfD2WwGMuhJOW4Bny9QwHq+lZ/g1vy3Vg0ZlGYb5vathjcblstcJ+FfSv4DtRUrwFgTau3RyQwuvIiRRcb4StzG5n2nftFOfZqWaw9y4f5jsWPtsIqwvEFyvKdedBlOMeGfNL5bY1cFDm2C7EcpncHeaknwItxVZitq+DmNy0Y7gBQY+6thY4cu8/KpJwYGg07zQYvD8EvhhncXMvxO2hHuBuasuGkopA0k1dY/DCCNgdzO8VncbcyiQdd+3tQSeJYokQSNulc943w5nlVaAT6R/jpWguYtmjWT0n9xUewpZljT+49BzoMdYwr3L6WFjOZ5dBqDXXfsvVhYysAIEETsQSIrKpbRb7XwItg/ynIjNoJjuTW88BYVlw5uPo1xiwHQSY96DSL1oE/TtQXSfrR5hRCZ5/sUYXptQJ+lHNADSden30uig9vvqg460ljy5UFNGV17VFEdKEaRRnc0Rg0Aifn0pvGWQ6Oh/qUqZ7iKcPM8qEct6JXB+GYM52RiJRyBptV/4lwqrg3JYT6ZJHeh4m4c1nipYD0XlzD3kzpypP2guBh0TWGIBA3MUVcfZ+2XBj/kJ9pqztqGLajQdKgcC4/hUs2x8IjLA5Gqq54hRb7SfSdN6DbYRgw1+s71MtqBznv0rKeEeIDEeaROVSAG7xrFXt58p3ieYoHOK3AFrFcXuFVJgEayKvcXcLXIzaVn+NkFiDtyjagp7ZMjrH0qy4Bhw1wqSYjQ9Z3mqW9IBO3Ug/hVc/F7lq5/LObaQeUxHz3oNrjeFtdxFrDBomSIEhFGpI5AmulYTDBLaouiqIE9qpvC3CLdsG75vnXHADXNNt8oA2Aq/I/f6UCgv30nkaMDWaIUBE/Wh91Ge3Ogon5a1UF9PanfM7GmzrtRx3FARGk0fvt2oix+f750SH8dKilE9qSO31ozy70Q+tAoHSinSeQowBRMf1oMV9omGWcPfiSGydNDqKx/i2+txgrMRpI7HtXTvFuG8zCXB0Ab6EGuWeI7YuWluJ2J9t6IoMDwG7cMF4Wdxv8u9bPw34awwEtbLkbZzNZnhviQW3UOs5SD6Rynl1rUDxjhLbkYYPduMY8vIYXmfaitXbyW1ygBByC6AVEvY4ZgAR0M8/aqS/wASxWI0XDhD/cx0ptPD19YJvIxmSII7iDzoNBdyjfmN6zfFSrEzp/x9qt8XjQgEmCNzE1mOK8QQucpJ5H50FO9+fhBAJMd+1Ut5i0AfEW0Y9eU9qtsfiwgZY17CR9eRpjBWWRc75jJ1U6yOie/Wg2P2WY428T5RcFbqQAJ1ZSWJPvrXWZMCK4Lw/Gtae1eW2c2cMy81g/D/APWu6YS+LiJcXUMAw+YoHp50DrQJ+7pRqaA2NEs/fQDUTDaiCI+VFPYUZFLDjtRRRyohNACI/E0FPX5UAZaCjboKAf8AxRnblQDrtRAdKNRRFjQN3LYZSDsdDXLmPk37uEvQAPg00KkaEH6yO1dU02rjf2q3HGNPq0yooGxB1P50FHiOHthrpKAMV2O+nKp+F8T4hWICAMeiEn5kUrhfFC7BXGqjfqK2HDrYChpAJH1oKbh9y9eZDcZvTrlGgPvWmvCN9zypaXbehJGnQ1C4nxZbctMk8pE0FV4gvARpvz7/AKVjbnEzbYsFBmYXeKf4zx7zGJEydJ6ddKpMMjOSQrXIBGVd+0nkKCZhrgIN+6QLQMwRBY9I5ir3Dkki5BAAJW2BqpOzN+nenMBwsHKWUFgJJuQAvbXQAVeWMLDZQShZlW4RrnG2UdD3FBnbKN5Vy4ZLWiC3RgxgR3k10zwNxDzMIM2jJ6SB9Qf30rEYVFFzF2WOUlGCg8yhkR3ir/wHikg29AzAHfp+dBvBqAedEwM67U3bugQsjoJ/zTnmDaRQGd9qUN+1CZoKaBDPr7in1Wmp7bUIHQ/WqhAuADUge5FRcRxS0u9xem4rmGP8WX8XdyW08sMGj1CQq/1MeXXLvWXfjTu8WjnAX4xopjmBqYJqK7Zd8TYdTlzg8tDUO54xwqglm0G/QRXEMHcxNxgCfLABMEa9Tr71X4pcQWDFxbF3QAkERtPaaqO+f/nGF6wInSD86s8Hx/D3dBdWSJ1YCfaa89YjBX7ayiG4iDVikJ851I760DjGGXyHuKSoZgxBg8wp5L0oPS6zPv8AvSuK/agGbH3ACBooEntt2qi4l4rxb2Ft/wARdTJp6TB07jeqR1ukK9y4zFjLMxkk9STQSEbI4Iua7gA/CRoQTzq1ueJXy6E5gSBtB9u1VjqhByL3Mffvt1qOLamEiTHxDr2qKsx4qvKmUESRvA+6ar8VxG5cgs2mwPPppR8P4QcSXCmCmskb9BFaHA8AS3jLVu7MpauXGB/uTIFke7UFfY4NdeASqCdSdWjmCNhNa3A4O3YttdcN5SR6bOvzboO9S+HOmVlVFzo1tbjkSSbsnSdgNqbxt57V28qWbnlr6cyLmS5pqrLyPegf4rhAqgFSbTANB3jQ78wO1QfEuINnFZk+FntEKTpLBRIParfxlYdeHIbbEPbdCI6R6ge0VQ8et+YwzmIVDA7qCI9poGOP3WGMt3IJkwxnQZhlNRcRxFsJdFxN5OVRqe8Dc1MxNvM9vOf5YGp3nTnFZDxDxNEuILLjNbJbMNweQAPKqNle4liv4e1iC7ut1cytqQNe2x7VV8O4/iz61utqSNdh+tWnh2zavYdboxaYXzJNzDzNonm4X/4j1G1W9vw9ZCFvMsvlgAIRqToIHXWga4d46xNskOmdVHqP6itbwPxxYxA2KkbzyrC+IeEthwGt2zczkF0Bl8qmHcjoNqh2fEeFBWbQQtcyLlMBV5aRJY/nUHarV7NqCCDtVdiMXDsOhP41juGeLbCoXt4iPWLQtsZgnq1aBeIqwzTa11+utVHAcBxM2ra3Bc3cppyA3nsRWw4Vhc9wEYRFNy2St22+VSBEgDYmOVc9wVpcsSFjX1A61o+G4O6EQ28SgSSwBcgIdtOn50o21ngCtGW0JZCqFrhyvzIGuhA+tMJYwxKeuwEtgozIssAT/wDIpnYjkNKzGN4ZdQ646w63QCzq75UnoJ9JHamv4DBJcZL2Mu3F0/nWLRgk8iSNd6GtRd4vhkDQ1y+BKuLhZSo2BtnYjtFZDitwXQrIpQloLQVUgfDvFTv4dbTrYtYd2u3P9t7z/QhTpzqt43grrC4L7ublkhTZj0x1BHpEUKi4q5bQEC+j3NCcoMDqAetJt4gFApYk8tNPnVWLQWdACNvzmpWEmJkHlO2lCLVHVZ1AJG0SJqMdWB2GxUbA9j0oYMKraagSdRuDT963lhYksJBkRB5+4qKvPBmVsWq5zDEDQQDP6Vq/ENkrxWy4ALPcNkoditxNZJ6FQ3yrE+GlH8XYkepLinU78h711PjFhf8AUsNdI1V9Z2ko4X5/rVSoS21UsqBRazi0t06NcuqZlp32yincYzXLqmz5kMhJKkBUa38QdSfi+WtSeN8LtY0i1elYtFwU0a2+fV17jTvSMPfNoeXiDnmFa+i6uo2BQbE8zzqCJx69cuYQOAq+XcUODoGJ0Hz7VnsVdt5Q3wm2wYq06ZdCvsa2WNsuwYZLbZtfiAC/2yp5qKw3ivj1tGVCLN24vx3RMLOwJiHaOnTWioXHuIWrSZ0L+vUWgdBO8N/aK5/j8Ybjy0DXQx2jSpPF8WbrGDsdNNI326VH/gyU8zMND6p5TsB861OMpOHLWkkH4jHvHWnLfFLkTMGZzgwwjpHKqQ3twZPSTt3qw4fw43nsW0MtcYDLIiNzJPYVfkdC4WjXFt3b927nyNDhiMiMebcy0bdqTjD5dtLl+3ZxFsJ5SFwFc/2lTzapHHJKBAWAe4oAAAMLCkAA6gde9Ncdy3MVh7C21yoQwUsoUleRM6Gsrikx+EwyqouW72Ddt1EspcfCdiNex0q3wRwvlpOMuzlXeySdhuetS8Xi0xHEbVt2ZVtqbnwF/UhEBVE6a1cf6jaOsDXraj7qqMBwXh9q5i1tvPlr8Ugkk81gaitH4V4ImJxGJaALaAhcoDII2Pq1mPnVJ4fvlsSzrbNwaz6ylwQORG599DV79njO9x1GdtGZlDi2wk8+TNFRonw1wS2eH4i4cgGV20WW0zRmOwn7tKm8Lwfn8IaVtl7IW6FRCoPl+oKbh+MmNarfCrscJjLCB3ZRczKIByEt8JO7dYqy8C4gnB3P5F7yjaK3HVgzqIMeXZ5jfYTRDXjC6buDwd9yNWUZgjB0B0Mk6ZeQFVOMxuV7ia5blsZSwyFoEEwNxtU3AcT8zAX7Fx7yINQMgMZGlPMUjMs5RMVm+OYpm8lmCHMpQwdYG0A7TUGea3MgEanXppV3guCE4W/e0YW1CpBgZiRmY9lBGnepWDw9sHNJKlYJYaA9tNTV/icGl7ALg8OZdSHy/wB0HNqaoxtq2AIZ9hoRrPanUuqbegOZDpGvpbf79aYHDmsz5iuhLZfUpjSCxBI1332p04hQylQRnOVhzMdKKm4C6ExNt1zQpQyN5kaGa6H9ovECbZuzlZQty23QoZB071iMAxuX1YKAuHYF0JiV17bdelXt/ilrFk4eD5ZzKxTspIBY6x3HSiNbZ4jev28PddFt4i6A4KbIvb/vEkHlUw8RvmXuLZNoibb5crac7msRPJa5032iOVUWrISbXlBjrsMs9tKxsllVGuEoAfTJI35D50Gn8Y+IUvg2rXqAfO93bO06gf8AGstfw0gs2ZtQuaIUdu1KuWznjN202jvVn4d4ouGu/wAwZ7VyEdUO4MBWIOkj9aKqU4fmMAOp+Xyn3rVfwSjDW7bLJADMZ2O5+QNam/4WZSWVc1pQXzc1XfSsjxjE3jAt/wAtTsjQPTMAu3It0qCgu8KUHOSNSZJ2+dP+FMKVxauonJmKrEjUFZIPvpUa2XhrZEGTmB/cirfwy1sP5rkxm8pUElif7tOXSrtTjW47BO/EcJayyQjMVGh6ySNxrsKgcLvi9xW4SQrWrbZQwBJJIEAHmBzO1XeCV73FHyqqhbW06CT1315iqzwjxV/4vGliuaMjeiWhTp6zoBrtQQ+E3UbE4ljOYeiCSiRu2g1zE6AAxVMl4wIa6ByGYGO0xrWu4AoGFxhZrdp3uuGd1LmAPTHJF79ayGGt2yinPPpGuU9KqI/hfiL2bzuHQPlJyspYE6CCF296m+DrSXb15r1u2USXcXLpQkn/APUy6lu1I8GYIpiiBlAVobWQRzgjUqaY4MrPjLqWUGXOZUjMAoOoHPXqNdaitF9nvFPLu3LaJcuWyXWAUGTPMEs2rNHyqH4L82ziTbZcyhmQoLmS9uSpQj4iOh0mh4YW0OItauIht7KAzEdQQRrmnr0pHDLps8VZMy5s/rZlziCJEkxAg79qIl4PEXTxPEAO5uPmtg31Vc4jRbixAMaSPeqPg+GQ3XW9IUuQ/VcrHMF7aAD3rR2sSiY/FYlbhezhkDXisEM2oVUmdCdI5VllxRN03HQoLjl+sBv00osHxXFG5cBb0re1t21+FUmFnvl571ofCWAfyrF626kjEPY13YKASwO2kiqxuHG2outctFACikOpMHnl3BHSrXC+JEw7pbVALVm1lsqSDq2r3GjRnfTTWNKKleNfGDyMKpIWCt5riCYOv8sk7GN6zXhi0vmsWUsttC4nlHOR2o7uEuYt894y7JnLQQSGkKoHKI1oku/w+HcIQ73/AOW/q0VUPqQdSROtBXYLi1xbvm24Ygl4MetTMg9j+laLwzaFu6922reRcVypOkSCCp7gyKicTxtlLhAw6DQNbYD05W1Gs8q0+CuWnw6C5aB8lcwtaj1GfVA30MiaJGK4Dw63dg3WZbSekrOV3J2UaaIJ1feui8J8G4TGBLtwwUXysln0oI213PvoTWbt8MDGxZS2L102mvXFZ8hUF4tqzAGWjfpFX/grAYrC4q5mVbNi4ufy2YsZWAI05UGP8e4O1hcZ5FlWAUKSQdPV1nnUfw14fuY6+LYQFP6mMhckwcrgEZiK6u3gzD43E3L+Km4RlbywSA2npzMDqsD4ar/tD4g+DuIlkMtq6mi24VQUEGdNNIoJmJRLeGvWQ0i2uRYOpAgQSAJ9+1ZK4St9nKBoys9pgD5gVTkVSYj1wZmm8Fxs3UvugJKBQ2bQLO3/AGOlMYbiS3SlvE2heK62yGKEAcmI0aOVFU/EbTG4twIFvX7pbyw2dlBEubhjnyHKKewQGGbzLqv5JLw1sSVJ0Dj2P41q+GHDh8iWvLFwwWZizn/iWO1WWLe3aQBigESJIELOWD7HSYOu8U1MYbwriylq6+HvIuZil27d1uZFWUAXqzHepHgLxBbsYLFMbTMbjEXHbVBIgKP+R3qo8b8MyDzMNkyExfFsgZW5Z7f9OnMaGarOA8eaxabDsq3LZurfCwfjUQJ1202rWcR0PwC5xOBuYYOUCu7MpUQokwLjNsDO1ZZMKVAUqsjQwdNNNO1RU8XLcwt+zdzrcvYgX2YQFuQIyOBstPYW9bKKfLAlQYDGBpy7UwHgb/lYhsTb+HzRae2D6lRh8YPIT2qNw2+cPi716zckLdIzAAkqSDMcx1rM2sQ7azBiG1iek9qf8wqIELJmZ3/8qWDY8cwjXOIYhsO/84+WwFsgBy6rnynYQd+mtLvcOtYa9dW5jVTGqEuW7ynPbIIOazc3GYGPUd6yWf0EwZUyP1qPceQTl76cx1oLji3Fh512AHtXQvmKPSHcDVgBtrR+ErAxOIt2SWABLNrrlXXT7hWfuGeUtvqdKt/DPGv4Vb9xI89wq25Exr6z9DVzYN5xJMDgzmFtHcQcjSR8RU66wecdqo8bYt4t1ezdXXKuUAAZid25qep20rKDEFizNLF5Yz/cTmJg9zTnDrrZ/TpI9l03Jjesq6BgsFaEXL7lbeFRle0vqOIIOYhSP6J3NZHHZvLGdFRWuG7bQMCVzbLI5R1rR4riN+3bt30KBlUImgACjSGjcnn2rNcUZXu5kteUpEsoPpk7le08qCbgOKLbtoptK10SFuMZUDcHJGrDWneB3DcuYkl2LNZ+KYMhgJ6TBqB/p4iZg8u57fKjwmM8rO4QXMy+WQTGXUGZG+0R3qKvPDNyLlhoh8O5EsfjQn1pPscw/wCtX3F/GYxGNt28MZAbLnEGZGoAjbv2rEYjitwLIZUT+22oGp/5bmlcEv27WKS8VZlWSQkTtpBPKiOk+N+G3bFtL+Hu3MqmLqq0GSNGPPTasHxXi9++iLdvNdCknMwGm2hI5xpWvx/2ktetugwSKrArLvJM6bAVhWtqMwghdNzzG1FXvhzDoLPEPMueUot22zMNyScqgc2aPvqiwXFlsXQ7KLoBPpJjQiJ9wdY5xTTXGeGczHziNtOfvUHiWFB9vv8Af/NUarEXC4z4dzctZiocKVPI/Iisd4g8zzWDNMTueZ+L3k/WrDw/xF8Lc9PqWGGQnRswgkjqOtUnELhDDN6tAM24PX51Z6yZDMdQZlQCAT99JeNp23alNAOh076SP1pvyYiDoTH/ALWg0xGs6n8e5rV4D/at6/0L+ArNPhwdcxJ3jtWn4eP5Vv8A6L+Aq7BnC4CbTrExt86XbQMurEnbUbe1Fbb+wb6amR7+9KtqHgj36VgB74yneSCMu/1osMJWB/SIPfpFKFsa6wZ19qesq2vQcuX/ALQQ7Rg5W035U7dXRe/ONhSiAPh1jkedD1/EBOuq8tKB1b4WAVI99fvrZ+CPCZxqANcRVLH+WvxkDUmeQ7c6xlliZQARvO0Ty15Va8E4hcs3BcR4ZRGk8thFRW/434MbD4drlwkraBVbaGRl3V36vOh7Vz6zmuvbtzDOyJOwljr9BXWsV4hOO4cVQEXLgyFthmG4PX5VyTE4S7bc5omyZboCInX6RUHS+L+DrSqthQECgqt529dxokseQHIVy+1gWJyMSMjFd9CZjfnWsXxmXXLdV2Y6qvLNETPIGstZUqTLbsSRvrud+dFGOHDVWzHMdB+MdKmYXDhTAB6kbxNJwF1mJIBI3+XblNS0uZTK66HfeD9xoEXFBAAzAgzE7/PqaF4AIpIPz1JP/tO4Zz6SfhM5SRzHak3G3CiTynkTvPIUDF22oTOWlv6gvQVX3r9vLJza6nTXsKltnAKekmQCBHvpVTjn1ylTMwY5fPagXibqXB/LMHpsR7VX37wPpmFAkSNZHTnSpUZzrI+6PzoXcp5wY6da1GTN0oQTud56U0jbk660CwgCNt9KRZQkiI667VsWFpwFBIkkzlHT35VoeHsPKt/9F/AVlFuRoo7zFanh6fyren9C/gKzgoLS6/ECBy6dKcRiCFjsO3Wo/mDLPOYka7daCKcoJGvbTnzqKl4y2Mo/pnQH9ah3AVWC0g7Af1R+FIxDZso5D8+VLt2VkAmAOu+/KngcMmJXmDA5e9PjU6AgtsB0FFYXSAdjJB/KnLd3QkCPfc/4qESLVjPcyysEZczdQJ+tbfgXgBr9tLgkoZg5go6ax6prn7NzO+XSOX+a6F4B8YLatOrNDBSddswjUjqRRWn4Pw65h0GEVRmtSSCQdCQwZSd5266Vh8VD3sSGXQuS87chtVPxXxFcvYlL5Ji2yuFadQDrPv0osfxkNeuXlX/dYtl2A0Ee0UFumFUcgPzqG2GQGVPPSe+vzqOnGSyiUkzOaoxx5UzlJB+HQae1QLdM2aGIAJEbb6/SpGGwxyncrHM/vSoaOTBOmuo5mafu4wyw0AMmBz6UDpcgKC2jaEg/TXlScRbckCYU9Dof1qpa6wWNCupPc8o7U4ccQsTrpEcxp9KCQrFRK/GZiOUbzVeztMERGpHWaO/fgwh1EloPI9+dMC8pPNiRuO3WqgsTcGVpiJ/fypgLMk7dB+PtR5Qp7zMnl70s3mM+kbHUaD6VUQZWOh5dKcD5hl57baVGCkwAKvuCYVnICIJnU9uwrf64J3BeDaC66mP7eXvFaTDWfQsWzEDp0p/D2LzjKFWI57fWpmF8NYjIv/Ucx0rnq45tdwkqCTBnUDbqPypDBhDasef15Cp+Nw5tMQBuJJmdTppUW/hmy5wYHT8fnQNX7imZEEak9elRQSdhvqTT2KtD+mYkEzTT3P6Y0OwHXvVQq6oMQST1/wAU8JURs5/LemjegqVgdh+vShfvk6bDfuetAHBBMCSfVm5iOVOYa82YaEBuvOaiXHYa5vl2NOLi2G+w2irglYq6w2JIBgjn9auPCeCXEYzD2maFe4SwPZSY+e1UKX1IBgydwdvetWMCosgquW8mVgwJGvKsjS8dw6m3cN1BYWStq0N4mMzH8hXObl0SUbRhodeQ0Ed6nY7i2JuIA4zQfSZGhnn1FP8AC+Bbtcys7zpyE7miq8upAkkAbDn3k8qduuBp1GoFWx4arBlAA10PSmrHDyCASOoA7d6iqgMCP9sCPTJmfkKaxQMHnPMbwOXtVo4kGFEk6D7qhjCuratrMQIgTVRWWgQfWMuoA9qfNnKHM/Ft7D86lmyvqDdfnTFxWUACD/bPIGmhi/dATJqZ1BPKKhgkEH5gdPapFzD+hjMFdwdZnp0plrGWTvFamIK0czyQYnlWq4HYlhOhHqzD4o7Cm/DPhs3BnYgCeW5n8K3/AA7hKWhltrJ5ltz86lqwnh1krHxGTp1itLbwMAanbpULB8LYwZgDbWrhOGtA05f3Vl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32" name="AutoShape 36" descr="data:image/jpeg;base64,/9j/4AAQSkZJRgABAQAAAQABAAD/2wCEAAkGBxQTEhUUExQWFhUWGR0XGBcXGBocGhwiGhsaGBsfGhgcHCggHRwlHBgcITEiJSkrLi4uFx8zODMsNygtLiwBCgoKDQwOFA8PFCwcHBwsLCwsLCwsLCwsLCwsLCwsLCwsLCwsLCwsLCwsLCwsLCwsKywsLCwrKywsLCwsLCwrLP/AABEIAQ8AugMBIgACEQEDEQH/xAAcAAAABwEBAAAAAAAAAAAAAAAAAQIDBAUGBwj/xAA8EAACAQIEBAQDBgUFAAIDAAABAhEAAwQSITEFQVFhBhMicTKBkQehscHR8BQjQlLhFTNicvFDkhZTgv/EABgBAQEBAQEAAAAAAAAAAAAAAAABAgME/8QAGhEBAQEBAQEBAAAAAAAAAAAAAAERITESAv/aAAwDAQACEQMRAD8A7HA+dKYx9aGtEh7V5nQqP80I6zQUf5/SiKa1UD6fSgumv30YHT6UkCOdCAaMiPfpRQRFAnWgVMdqMDnz70iZFA/nUBsATQ5yflQdhpt2M0lrigQSN+bAfjQLUD59qAOtIDAk7H2NLI6/+1TCT1pRH0iiJ956UU/XvUUbdOXagQJoGflQy0QPzpYHMU3P3Uoxp9YooFaA03+VGPnSQfr+NVMHvrREDoaICdv8Ueft99QA9KBNJpbLr+dFIIo9aP8AKgT/AJoA0UbGkgfjRt3/AMUBD9/s1Fx3EbVhA164qAcyfwqm8W+KkwQUFczvMDaB1PauI+J/EV3FOWusSOnKOUcqDoPi37UwreVgSrkRmu6FdZkKOZFZZPHXELjMhu+leWVR9TFZWxiRIOQRuP8A2lPi3uAx10A5frQxcYjj2JnMbxJ5LJP0GwqJj+N3hH8xhOskztuBO1VeMttlWCTrrFMXrZDANMe0kz0oLrC8fvBgZuZTuASD/wDadquuHeO8XacMJOvwlsyn/tO3yqHhvC10BGOIVEKyTBzD/wDk70ninBlQg/xCusRITLvz3+6g7D4Y8Z2MUIb+Vdj4GOh7o39QrTk15kweJe2+WTl5NO3tW/8ABn2hsji3eZnScstuvKc3MdqI6+BGtAH76RmnbY6++kijNUKLGka/Sl5qJqAiP3NAnX86UYoDpp7VFD6/SlD50n9n/wAoQep+lVBA896ANBjsIoo0qEGu9Bt6HtRBdNqKP9ms94t8UWsGhBYeYRIX8zU7xBxP+HsNc0kaKO5IA07b1wbxJxNrzkklncnU846TtQQeOcbfEXy7lysERMkdPlUDiN4OywsAKBHtvVjjOHLbsBpIdiNOVVNkQTBiSDqPuoE27ZbYwu8e1P8AD+HXX9VsEnXL37kVb4Dg5vDMCFyaZRGvY9K0mDwCWUE3sp7rqPpuKCg4Z4UxTAZ1RBMl2YD7pq3tYLD4VizOl140PIVFxfGjMC4SvTl3qmxXErdyVIf06QNjP4Cgu73FLuIMEheQEgyOxFNDg7SA1wBfwPaay9q3czxZJD/CF7f4q0u8FxziQWYAR6WEjqSJoEY7hyk5VaSDqSYk9hVcQ0mD2PLan/4ctGWQ2WPUOfMnpUK9YuI5zz8tvr3oPQ32ZcX/AIjAWyxl09Dd42P0rVqtcX+xzi4t4t7BbS6oIHKRJ/A12cE0Cjp92tA7e9HGmm/vQjSqhI1B5dqJSOnf9mjy9aEzUNALr0ohHWjAmKVlH/GqaS3SNaDn6UamdaAWopJpQbaiNGBz2oMl9p1meG4g6yi+YOxBFcW4emd7QOpAmSfy5b13zxbiVXDOG/rWI6jn91cIwGHyX3AXTcDtQXPGsABaGs/v961jFBDiZAGpnWuoYBVddRIPLnrUxPBqGSUG2x6dNKDE8PtLJZDDOACOTEc9NjSv9Fxt58uVip1nMAK6FwrwratnRQAOpmtTh8DAXX07ACg5db+zC46A+YEc6kMMw+s6Uuz9lV8kC5dtJb5lASx9wTXXFsLtFHoBtJoMZgfCOFwyAKpdgINx4zfcKjcYw2RH8seojQf5rX4tRB0rOcUuZVmPcGg5HxLFE3JVYIJDDmY/Kol3iYYMu8nWRsKtfEagtmExJ1HIb1n1tOxOQSIgwKCw4Bi1w9+zf1yI4JHONjr7cq9L4e8rorqZVgGU9QdfzryqMO1uA2k6jofYV6B+yzEF+HWcx1SUB6gGBRK1bd9qAX9/4oyNyNKIc+XKaqDnprNGn3UUmfuovuqKUgA+XX8qGT3o4A2/zSDVCidaEQKBPOi0iO/OgEbH6UY99aIabbURXeorn/2sYsqttVnUFj0OUjT3rl+DxnmXGIkkiYrsH2jcJa7Z8xBIUHMOeXqPaK4pw1wuds0g/CR01j60HQ+A3WZBCMW6/wBIitnwq43wsNdyDXGsJxjHvK2GhVgkZVj6kamrHh/jzEW7h8xCwQ6sBBP5UHZrzKFmBpUj+IAUZiAOpOlZ3h/Ff4lQyDNImKzHjfij2z5QEudD0HyoN/d49hxP8xdO9MJ4iw7aK+vcQPrXEOJJcmc4GYwSNtqtfDnC7WI0XEMLyrlNto5816j2oOtYjGJsG177VU8X4d5yQNDGlZqxYuWStpmZiP6uXatVw3FlwpMdDFByvill7d023SIOvfmPcVbYnyzhpzeSo1OZSJPTvV99oeADWxdylmTpvGxPyrmXEsCxP+4SCIh107a9aCM8tm1BjVZrvP2WqP8AT7WkEs2bXSZ1y9q89NbZGjKCRoN9uorvH2RyMCFgZSfMU67PyM7EUStwDFAiR786Jee45UAP/BVQcn8qEculEW1pQ0ouiE+4ojb7CjOgoafsGoohGvb6UbLsedGT+lHERRISRr+m1BT0oZdN/u/Ki/YoqPxDCeZauWzP8xSuncRXnXGeHbmHZlYyozCdojYHvXpJj/7WC8a+FmKXrqaqFzqOYYbiOYNEcyxj3LuSxZY27YtqxEfFtPq5GK2HDfD2WwGMuhJOW4Bny9QwHq+lZ/g1vy3Vg0ZlGYb5vathjcblstcJ+FfSv4DtRUrwFgTau3RyQwuvIiRRcb4StzG5n2nftFOfZqWaw9y4f5jsWPtsIqwvEFyvKdedBlOMeGfNL5bY1cFDm2C7EcpncHeaknwItxVZitq+DmNy0Y7gBQY+6thY4cu8/KpJwYGg07zQYvD8EvhhncXMvxO2hHuBuasuGkopA0k1dY/DCCNgdzO8VncbcyiQdd+3tQSeJYokQSNulc943w5nlVaAT6R/jpWguYtmjWT0n9xUewpZljT+49BzoMdYwr3L6WFjOZ5dBqDXXfsvVhYysAIEETsQSIrKpbRb7XwItg/ynIjNoJjuTW88BYVlw5uPo1xiwHQSY96DSL1oE/TtQXSfrR5hRCZ5/sUYXptQJ+lHNADSden30uig9vvqg460ljy5UFNGV17VFEdKEaRRnc0Rg0Aifn0pvGWQ6Oh/qUqZ7iKcPM8qEct6JXB+GYM52RiJRyBptV/4lwqrg3JYT6ZJHeh4m4c1nipYD0XlzD3kzpypP2guBh0TWGIBA3MUVcfZ+2XBj/kJ9pqztqGLajQdKgcC4/hUs2x8IjLA5Gqq54hRb7SfSdN6DbYRgw1+s71MtqBznv0rKeEeIDEeaROVSAG7xrFXt58p3ieYoHOK3AFrFcXuFVJgEayKvcXcLXIzaVn+NkFiDtyjagp7ZMjrH0qy4Bhw1wqSYjQ9Z3mqW9IBO3Ug/hVc/F7lq5/LObaQeUxHz3oNrjeFtdxFrDBomSIEhFGpI5AmulYTDBLaouiqIE9qpvC3CLdsG75vnXHADXNNt8oA2Aq/I/f6UCgv30nkaMDWaIUBE/Wh91Ge3Ogon5a1UF9PanfM7GmzrtRx3FARGk0fvt2oix+f750SH8dKilE9qSO31ozy70Q+tAoHSinSeQowBRMf1oMV9omGWcPfiSGydNDqKx/i2+txgrMRpI7HtXTvFuG8zCXB0Ab6EGuWeI7YuWluJ2J9t6IoMDwG7cMF4Wdxv8u9bPw34awwEtbLkbZzNZnhviQW3UOs5SD6Rynl1rUDxjhLbkYYPduMY8vIYXmfaitXbyW1ygBByC6AVEvY4ZgAR0M8/aqS/wASxWI0XDhD/cx0ptPD19YJvIxmSII7iDzoNBdyjfmN6zfFSrEzp/x9qt8XjQgEmCNzE1mOK8QQucpJ5H50FO9+fhBAJMd+1Ut5i0AfEW0Y9eU9qtsfiwgZY17CR9eRpjBWWRc75jJ1U6yOie/Wg2P2WY428T5RcFbqQAJ1ZSWJPvrXWZMCK4Lw/Gtae1eW2c2cMy81g/D/APWu6YS+LiJcXUMAw+YoHp50DrQJ+7pRqaA2NEs/fQDUTDaiCI+VFPYUZFLDjtRRRyohNACI/E0FPX5UAZaCjboKAf8AxRnblQDrtRAdKNRRFjQN3LYZSDsdDXLmPk37uEvQAPg00KkaEH6yO1dU02rjf2q3HGNPq0yooGxB1P50FHiOHthrpKAMV2O+nKp+F8T4hWICAMeiEn5kUrhfFC7BXGqjfqK2HDrYChpAJH1oKbh9y9eZDcZvTrlGgPvWmvCN9zypaXbehJGnQ1C4nxZbctMk8pE0FV4gvARpvz7/AKVjbnEzbYsFBmYXeKf4zx7zGJEydJ6ddKpMMjOSQrXIBGVd+0nkKCZhrgIN+6QLQMwRBY9I5ir3Dkki5BAAJW2BqpOzN+nenMBwsHKWUFgJJuQAvbXQAVeWMLDZQShZlW4RrnG2UdD3FBnbKN5Vy4ZLWiC3RgxgR3k10zwNxDzMIM2jJ6SB9Qf30rEYVFFzF2WOUlGCg8yhkR3ir/wHikg29AzAHfp+dBvBqAedEwM67U3bugQsjoJ/zTnmDaRQGd9qUN+1CZoKaBDPr7in1Wmp7bUIHQ/WqhAuADUge5FRcRxS0u9xem4rmGP8WX8XdyW08sMGj1CQq/1MeXXLvWXfjTu8WjnAX4xopjmBqYJqK7Zd8TYdTlzg8tDUO54xwqglm0G/QRXEMHcxNxgCfLABMEa9Tr71X4pcQWDFxbF3QAkERtPaaqO+f/nGF6wInSD86s8Hx/D3dBdWSJ1YCfaa89YjBX7ayiG4iDVikJ851I760DjGGXyHuKSoZgxBg8wp5L0oPS6zPv8AvSuK/agGbH3ACBooEntt2qi4l4rxb2Ft/wARdTJp6TB07jeqR1ukK9y4zFjLMxkk9STQSEbI4Iua7gA/CRoQTzq1ueJXy6E5gSBtB9u1VjqhByL3Mffvt1qOLamEiTHxDr2qKsx4qvKmUESRvA+6ar8VxG5cgs2mwPPppR8P4QcSXCmCmskb9BFaHA8AS3jLVu7MpauXGB/uTIFke7UFfY4NdeASqCdSdWjmCNhNa3A4O3YttdcN5SR6bOvzboO9S+HOmVlVFzo1tbjkSSbsnSdgNqbxt57V28qWbnlr6cyLmS5pqrLyPegf4rhAqgFSbTANB3jQ78wO1QfEuINnFZk+FntEKTpLBRIParfxlYdeHIbbEPbdCI6R6ge0VQ8et+YwzmIVDA7qCI9poGOP3WGMt3IJkwxnQZhlNRcRxFsJdFxN5OVRqe8Dc1MxNvM9vOf5YGp3nTnFZDxDxNEuILLjNbJbMNweQAPKqNle4liv4e1iC7ut1cytqQNe2x7VV8O4/iz61utqSNdh+tWnh2zavYdboxaYXzJNzDzNonm4X/4j1G1W9vw9ZCFvMsvlgAIRqToIHXWga4d46xNskOmdVHqP6itbwPxxYxA2KkbzyrC+IeEthwGt2zczkF0Bl8qmHcjoNqh2fEeFBWbQQtcyLlMBV5aRJY/nUHarV7NqCCDtVdiMXDsOhP41juGeLbCoXt4iPWLQtsZgnq1aBeIqwzTa11+utVHAcBxM2ra3Bc3cppyA3nsRWw4Vhc9wEYRFNy2St22+VSBEgDYmOVc9wVpcsSFjX1A61o+G4O6EQ28SgSSwBcgIdtOn50o21ngCtGW0JZCqFrhyvzIGuhA+tMJYwxKeuwEtgozIssAT/wDIpnYjkNKzGN4ZdQ646w63QCzq75UnoJ9JHamv4DBJcZL2Mu3F0/nWLRgk8iSNd6GtRd4vhkDQ1y+BKuLhZSo2BtnYjtFZDitwXQrIpQloLQVUgfDvFTv4dbTrYtYd2u3P9t7z/QhTpzqt43grrC4L7ublkhTZj0x1BHpEUKi4q5bQEC+j3NCcoMDqAetJt4gFApYk8tNPnVWLQWdACNvzmpWEmJkHlO2lCLVHVZ1AJG0SJqMdWB2GxUbA9j0oYMKraagSdRuDT963lhYksJBkRB5+4qKvPBmVsWq5zDEDQQDP6Vq/ENkrxWy4ALPcNkoditxNZJ6FQ3yrE+GlH8XYkepLinU78h711PjFhf8AUsNdI1V9Z2ko4X5/rVSoS21UsqBRazi0t06NcuqZlp32yincYzXLqmz5kMhJKkBUa38QdSfi+WtSeN8LtY0i1elYtFwU0a2+fV17jTvSMPfNoeXiDnmFa+i6uo2BQbE8zzqCJx69cuYQOAq+XcUODoGJ0Hz7VnsVdt5Q3wm2wYq06ZdCvsa2WNsuwYZLbZtfiAC/2yp5qKw3ivj1tGVCLN24vx3RMLOwJiHaOnTWioXHuIWrSZ0L+vUWgdBO8N/aK5/j8Ybjy0DXQx2jSpPF8WbrGDsdNNI326VH/gyU8zMND6p5TsB861OMpOHLWkkH4jHvHWnLfFLkTMGZzgwwjpHKqQ3twZPSTt3qw4fw43nsW0MtcYDLIiNzJPYVfkdC4WjXFt3b927nyNDhiMiMebcy0bdqTjD5dtLl+3ZxFsJ5SFwFc/2lTzapHHJKBAWAe4oAAAMLCkAA6gde9Ncdy3MVh7C21yoQwUsoUleRM6Gsrikx+EwyqouW72Ddt1EspcfCdiNex0q3wRwvlpOMuzlXeySdhuetS8Xi0xHEbVt2ZVtqbnwF/UhEBVE6a1cf6jaOsDXraj7qqMBwXh9q5i1tvPlr8Ugkk81gaitH4V4ImJxGJaALaAhcoDII2Pq1mPnVJ4fvlsSzrbNwaz6ylwQORG599DV79njO9x1GdtGZlDi2wk8+TNFRonw1wS2eH4i4cgGV20WW0zRmOwn7tKm8Lwfn8IaVtl7IW6FRCoPl+oKbh+MmNarfCrscJjLCB3ZRczKIByEt8JO7dYqy8C4gnB3P5F7yjaK3HVgzqIMeXZ5jfYTRDXjC6buDwd9yNWUZgjB0B0Mk6ZeQFVOMxuV7ia5blsZSwyFoEEwNxtU3AcT8zAX7Fx7yINQMgMZGlPMUjMs5RMVm+OYpm8lmCHMpQwdYG0A7TUGea3MgEanXppV3guCE4W/e0YW1CpBgZiRmY9lBGnepWDw9sHNJKlYJYaA9tNTV/icGl7ALg8OZdSHy/wB0HNqaoxtq2AIZ9hoRrPanUuqbegOZDpGvpbf79aYHDmsz5iuhLZfUpjSCxBI1332p04hQylQRnOVhzMdKKm4C6ExNt1zQpQyN5kaGa6H9ovECbZuzlZQty23QoZB071iMAxuX1YKAuHYF0JiV17bdelXt/ilrFk4eD5ZzKxTspIBY6x3HSiNbZ4jev28PddFt4i6A4KbIvb/vEkHlUw8RvmXuLZNoibb5crac7msRPJa5032iOVUWrISbXlBjrsMs9tKxsllVGuEoAfTJI35D50Gn8Y+IUvg2rXqAfO93bO06gf8AGstfw0gs2ZtQuaIUdu1KuWznjN202jvVn4d4ouGu/wAwZ7VyEdUO4MBWIOkj9aKqU4fmMAOp+Xyn3rVfwSjDW7bLJADMZ2O5+QNam/4WZSWVc1pQXzc1XfSsjxjE3jAt/wAtTsjQPTMAu3It0qCgu8KUHOSNSZJ2+dP+FMKVxauonJmKrEjUFZIPvpUa2XhrZEGTmB/cirfwy1sP5rkxm8pUElif7tOXSrtTjW47BO/EcJayyQjMVGh6ySNxrsKgcLvi9xW4SQrWrbZQwBJJIEAHmBzO1XeCV73FHyqqhbW06CT1315iqzwjxV/4vGliuaMjeiWhTp6zoBrtQQ+E3UbE4ljOYeiCSiRu2g1zE6AAxVMl4wIa6ByGYGO0xrWu4AoGFxhZrdp3uuGd1LmAPTHJF79ayGGt2yinPPpGuU9KqI/hfiL2bzuHQPlJyspYE6CCF296m+DrSXb15r1u2USXcXLpQkn/APUy6lu1I8GYIpiiBlAVobWQRzgjUqaY4MrPjLqWUGXOZUjMAoOoHPXqNdaitF9nvFPLu3LaJcuWyXWAUGTPMEs2rNHyqH4L82ziTbZcyhmQoLmS9uSpQj4iOh0mh4YW0OItauIht7KAzEdQQRrmnr0pHDLps8VZMy5s/rZlziCJEkxAg79qIl4PEXTxPEAO5uPmtg31Vc4jRbixAMaSPeqPg+GQ3XW9IUuQ/VcrHMF7aAD3rR2sSiY/FYlbhezhkDXisEM2oVUmdCdI5VllxRN03HQoLjl+sBv00osHxXFG5cBb0re1t21+FUmFnvl571ofCWAfyrF626kjEPY13YKASwO2kiqxuHG2outctFACikOpMHnl3BHSrXC+JEw7pbVALVm1lsqSDq2r3GjRnfTTWNKKleNfGDyMKpIWCt5riCYOv8sk7GN6zXhi0vmsWUsttC4nlHOR2o7uEuYt894y7JnLQQSGkKoHKI1oku/w+HcIQ73/AOW/q0VUPqQdSROtBXYLi1xbvm24Ygl4MetTMg9j+laLwzaFu6922reRcVypOkSCCp7gyKicTxtlLhAw6DQNbYD05W1Gs8q0+CuWnw6C5aB8lcwtaj1GfVA30MiaJGK4Dw63dg3WZbSekrOV3J2UaaIJ1feui8J8G4TGBLtwwUXysln0oI213PvoTWbt8MDGxZS2L102mvXFZ8hUF4tqzAGWjfpFX/grAYrC4q5mVbNi4ufy2YsZWAI05UGP8e4O1hcZ5FlWAUKSQdPV1nnUfw14fuY6+LYQFP6mMhckwcrgEZiK6u3gzD43E3L+Km4RlbywSA2npzMDqsD4ar/tD4g+DuIlkMtq6mi24VQUEGdNNIoJmJRLeGvWQ0i2uRYOpAgQSAJ9+1ZK4St9nKBoys9pgD5gVTkVSYj1wZmm8Fxs3UvugJKBQ2bQLO3/AGOlMYbiS3SlvE2heK62yGKEAcmI0aOVFU/EbTG4twIFvX7pbyw2dlBEubhjnyHKKewQGGbzLqv5JLw1sSVJ0Dj2P41q+GHDh8iWvLFwwWZizn/iWO1WWLe3aQBigESJIELOWD7HSYOu8U1MYbwriylq6+HvIuZil27d1uZFWUAXqzHepHgLxBbsYLFMbTMbjEXHbVBIgKP+R3qo8b8MyDzMNkyExfFsgZW5Z7f9OnMaGarOA8eaxabDsq3LZurfCwfjUQJ1202rWcR0PwC5xOBuYYOUCu7MpUQokwLjNsDO1ZZMKVAUqsjQwdNNNO1RU8XLcwt+zdzrcvYgX2YQFuQIyOBstPYW9bKKfLAlQYDGBpy7UwHgb/lYhsTb+HzRae2D6lRh8YPIT2qNw2+cPi716zckLdIzAAkqSDMcx1rM2sQ7azBiG1iek9qf8wqIELJmZ3/8qWDY8cwjXOIYhsO/84+WwFsgBy6rnynYQd+mtLvcOtYa9dW5jVTGqEuW7ynPbIIOazc3GYGPUd6yWf0EwZUyP1qPceQTl76cx1oLji3Fh512AHtXQvmKPSHcDVgBtrR+ErAxOIt2SWABLNrrlXXT7hWfuGeUtvqdKt/DPGv4Vb9xI89wq25Exr6z9DVzYN5xJMDgzmFtHcQcjSR8RU66wecdqo8bYt4t1ezdXXKuUAAZid25qep20rKDEFizNLF5Yz/cTmJg9zTnDrrZ/TpI9l03Jjesq6BgsFaEXL7lbeFRle0vqOIIOYhSP6J3NZHHZvLGdFRWuG7bQMCVzbLI5R1rR4riN+3bt30KBlUImgACjSGjcnn2rNcUZXu5kteUpEsoPpk7le08qCbgOKLbtoptK10SFuMZUDcHJGrDWneB3DcuYkl2LNZ+KYMhgJ6TBqB/p4iZg8u57fKjwmM8rO4QXMy+WQTGXUGZG+0R3qKvPDNyLlhoh8O5EsfjQn1pPscw/wCtX3F/GYxGNt28MZAbLnEGZGoAjbv2rEYjitwLIZUT+22oGp/5bmlcEv27WKS8VZlWSQkTtpBPKiOk+N+G3bFtL+Hu3MqmLqq0GSNGPPTasHxXi9++iLdvNdCknMwGm2hI5xpWvx/2ktetugwSKrArLvJM6bAVhWtqMwghdNzzG1FXvhzDoLPEPMueUot22zMNyScqgc2aPvqiwXFlsXQ7KLoBPpJjQiJ9wdY5xTTXGeGczHziNtOfvUHiWFB9vv8Af/NUarEXC4z4dzctZiocKVPI/Iisd4g8zzWDNMTueZ+L3k/WrDw/xF8Lc9PqWGGQnRswgkjqOtUnELhDDN6tAM24PX51Z6yZDMdQZlQCAT99JeNp23alNAOh076SP1pvyYiDoTH/ALWg0xGs6n8e5rV4D/at6/0L+ArNPhwdcxJ3jtWn4eP5Vv8A6L+Aq7BnC4CbTrExt86XbQMurEnbUbe1Fbb+wb6amR7+9KtqHgj36VgB74yneSCMu/1osMJWB/SIPfpFKFsa6wZ19qesq2vQcuX/ALQQ7Rg5W035U7dXRe/ONhSiAPh1jkedD1/EBOuq8tKB1b4WAVI99fvrZ+CPCZxqANcRVLH+WvxkDUmeQ7c6xlliZQARvO0Ty15Va8E4hcs3BcR4ZRGk8thFRW/434MbD4drlwkraBVbaGRl3V36vOh7Vz6zmuvbtzDOyJOwljr9BXWsV4hOO4cVQEXLgyFthmG4PX5VyTE4S7bc5omyZboCInX6RUHS+L+DrSqthQECgqt529dxokseQHIVy+1gWJyMSMjFd9CZjfnWsXxmXXLdV2Y6qvLNETPIGstZUqTLbsSRvrud+dFGOHDVWzHMdB+MdKmYXDhTAB6kbxNJwF1mJIBI3+XblNS0uZTK66HfeD9xoEXFBAAzAgzE7/PqaF4AIpIPz1JP/tO4Zz6SfhM5SRzHak3G3CiTynkTvPIUDF22oTOWlv6gvQVX3r9vLJza6nTXsKltnAKekmQCBHvpVTjn1ylTMwY5fPagXibqXB/LMHpsR7VX37wPpmFAkSNZHTnSpUZzrI+6PzoXcp5wY6da1GTN0oQTud56U0jbk660CwgCNt9KRZQkiI667VsWFpwFBIkkzlHT35VoeHsPKt/9F/AVlFuRoo7zFanh6fyren9C/gKzgoLS6/ECBy6dKcRiCFjsO3Wo/mDLPOYka7daCKcoJGvbTnzqKl4y2Mo/pnQH9ah3AVWC0g7Af1R+FIxDZso5D8+VLt2VkAmAOu+/KngcMmJXmDA5e9PjU6AgtsB0FFYXSAdjJB/KnLd3QkCPfc/4qESLVjPcyysEZczdQJ+tbfgXgBr9tLgkoZg5go6ax6prn7NzO+XSOX+a6F4B8YLatOrNDBSddswjUjqRRWn4Pw65h0GEVRmtSSCQdCQwZSd5266Vh8VD3sSGXQuS87chtVPxXxFcvYlL5Ji2yuFadQDrPv0osfxkNeuXlX/dYtl2A0Ee0UFumFUcgPzqG2GQGVPPSe+vzqOnGSyiUkzOaoxx5UzlJB+HQae1QLdM2aGIAJEbb6/SpGGwxyncrHM/vSoaOTBOmuo5mafu4wyw0AMmBz6UDpcgKC2jaEg/TXlScRbckCYU9Dof1qpa6wWNCupPc8o7U4ccQsTrpEcxp9KCQrFRK/GZiOUbzVeztMERGpHWaO/fgwh1EloPI9+dMC8pPNiRuO3WqgsTcGVpiJ/fypgLMk7dB+PtR5Qp7zMnl70s3mM+kbHUaD6VUQZWOh5dKcD5hl57baVGCkwAKvuCYVnICIJnU9uwrf64J3BeDaC66mP7eXvFaTDWfQsWzEDp0p/D2LzjKFWI57fWpmF8NYjIv/Ucx0rnq45tdwkqCTBnUDbqPypDBhDasef15Cp+Nw5tMQBuJJmdTppUW/hmy5wYHT8fnQNX7imZEEak9elRQSdhvqTT2KtD+mYkEzTT3P6Y0OwHXvVQq6oMQST1/wAU8JURs5/LemjegqVgdh+vShfvk6bDfuetAHBBMCSfVm5iOVOYa82YaEBuvOaiXHYa5vl2NOLi2G+w2irglYq6w2JIBgjn9auPCeCXEYzD2maFe4SwPZSY+e1UKX1IBgydwdvetWMCosgquW8mVgwJGvKsjS8dw6m3cN1BYWStq0N4mMzH8hXObl0SUbRhodeQ0Ed6nY7i2JuIA4zQfSZGhnn1FP8AC+Bbtcys7zpyE7miq8upAkkAbDn3k8qduuBp1GoFWx4arBlAA10PSmrHDyCASOoA7d6iqgMCP9sCPTJmfkKaxQMHnPMbwOXtVo4kGFEk6D7qhjCuratrMQIgTVRWWgQfWMuoA9qfNnKHM/Ft7D86lmyvqDdfnTFxWUACD/bPIGmhi/dATJqZ1BPKKhgkEH5gdPapFzD+hjMFdwdZnp0plrGWTvFamIK0czyQYnlWq4HYlhOhHqzD4o7Cm/DPhs3BnYgCeW5n8K3/AA7hKWhltrJ5ltz86lqwnh1krHxGTp1itLbwMAanbpULB8LYwZgDbWrhOGtA05f3Vl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34" name="AutoShape 38" descr="data:image/jpeg;base64,/9j/4AAQSkZJRgABAQAAAQABAAD/2wCEAAkGBxQTEhUUExQWFhUWGR0XGBcXGBocGhwiGhsaGBsfGhgcHCggHRwlHBgcITEiJSkrLi4uFx8zODMsNygtLiwBCgoKDQwOFA8PFCwcHBwsLCwsLCwsLCwsLCwsLCwsLCwsLCwsLCwsLCwsLCwsLCwsKywsLCwrKywsLCwsLCwrLP/AABEIAQ8AugMBIgACEQEDEQH/xAAcAAAABwEBAAAAAAAAAAAAAAAAAQIDBAUGBwj/xAA8EAACAQIEBAQDBgUFAAIDAAABAhEAAwQSITEFQVFhBhMicTKBkQehscHR8BQjQlLhFTNicvFDkhZTgv/EABgBAQEBAQEAAAAAAAAAAAAAAAABAgME/8QAGhEBAQEBAQEBAAAAAAAAAAAAAAERITESAv/aAAwDAQACEQMRAD8A7HA+dKYx9aGtEh7V5nQqP80I6zQUf5/SiKa1UD6fSgumv30YHT6UkCOdCAaMiPfpRQRFAnWgVMdqMDnz70iZFA/nUBsATQ5yflQdhpt2M0lrigQSN+bAfjQLUD59qAOtIDAk7H2NLI6/+1TCT1pRH0iiJ956UU/XvUUbdOXagQJoGflQy0QPzpYHMU3P3Uoxp9YooFaA03+VGPnSQfr+NVMHvrREDoaICdv8Ueft99QA9KBNJpbLr+dFIIo9aP8AKgT/AJoA0UbGkgfjRt3/AMUBD9/s1Fx3EbVhA164qAcyfwqm8W+KkwQUFczvMDaB1PauI+J/EV3FOWusSOnKOUcqDoPi37UwreVgSrkRmu6FdZkKOZFZZPHXELjMhu+leWVR9TFZWxiRIOQRuP8A2lPi3uAx10A5frQxcYjj2JnMbxJ5LJP0GwqJj+N3hH8xhOskztuBO1VeMttlWCTrrFMXrZDANMe0kz0oLrC8fvBgZuZTuASD/wDadquuHeO8XacMJOvwlsyn/tO3yqHhvC10BGOIVEKyTBzD/wDk70ninBlQg/xCusRITLvz3+6g7D4Y8Z2MUIb+Vdj4GOh7o39QrTk15kweJe2+WTl5NO3tW/8ABn2hsji3eZnScstuvKc3MdqI6+BGtAH76RmnbY6++kijNUKLGka/Sl5qJqAiP3NAnX86UYoDpp7VFD6/SlD50n9n/wAoQep+lVBA896ANBjsIoo0qEGu9Bt6HtRBdNqKP9ms94t8UWsGhBYeYRIX8zU7xBxP+HsNc0kaKO5IA07b1wbxJxNrzkklncnU846TtQQeOcbfEXy7lysERMkdPlUDiN4OywsAKBHtvVjjOHLbsBpIdiNOVVNkQTBiSDqPuoE27ZbYwu8e1P8AD+HXX9VsEnXL37kVb4Dg5vDMCFyaZRGvY9K0mDwCWUE3sp7rqPpuKCg4Z4UxTAZ1RBMl2YD7pq3tYLD4VizOl140PIVFxfGjMC4SvTl3qmxXErdyVIf06QNjP4Cgu73FLuIMEheQEgyOxFNDg7SA1wBfwPaay9q3czxZJD/CF7f4q0u8FxziQWYAR6WEjqSJoEY7hyk5VaSDqSYk9hVcQ0mD2PLan/4ctGWQ2WPUOfMnpUK9YuI5zz8tvr3oPQ32ZcX/AIjAWyxl09Dd42P0rVqtcX+xzi4t4t7BbS6oIHKRJ/A12cE0Cjp92tA7e9HGmm/vQjSqhI1B5dqJSOnf9mjy9aEzUNALr0ohHWjAmKVlH/GqaS3SNaDn6UamdaAWopJpQbaiNGBz2oMl9p1meG4g6yi+YOxBFcW4emd7QOpAmSfy5b13zxbiVXDOG/rWI6jn91cIwGHyX3AXTcDtQXPGsABaGs/v961jFBDiZAGpnWuoYBVddRIPLnrUxPBqGSUG2x6dNKDE8PtLJZDDOACOTEc9NjSv9Fxt58uVip1nMAK6FwrwratnRQAOpmtTh8DAXX07ACg5db+zC46A+YEc6kMMw+s6Uuz9lV8kC5dtJb5lASx9wTXXFsLtFHoBtJoMZgfCOFwyAKpdgINx4zfcKjcYw2RH8seojQf5rX4tRB0rOcUuZVmPcGg5HxLFE3JVYIJDDmY/Kol3iYYMu8nWRsKtfEagtmExJ1HIb1n1tOxOQSIgwKCw4Bi1w9+zf1yI4JHONjr7cq9L4e8rorqZVgGU9QdfzryqMO1uA2k6jofYV6B+yzEF+HWcx1SUB6gGBRK1bd9qAX9/4oyNyNKIc+XKaqDnprNGn3UUmfuovuqKUgA+XX8qGT3o4A2/zSDVCidaEQKBPOi0iO/OgEbH6UY99aIabbURXeorn/2sYsqttVnUFj0OUjT3rl+DxnmXGIkkiYrsH2jcJa7Z8xBIUHMOeXqPaK4pw1wuds0g/CR01j60HQ+A3WZBCMW6/wBIitnwq43wsNdyDXGsJxjHvK2GhVgkZVj6kamrHh/jzEW7h8xCwQ6sBBP5UHZrzKFmBpUj+IAUZiAOpOlZ3h/Ff4lQyDNImKzHjfij2z5QEudD0HyoN/d49hxP8xdO9MJ4iw7aK+vcQPrXEOJJcmc4GYwSNtqtfDnC7WI0XEMLyrlNto5816j2oOtYjGJsG177VU8X4d5yQNDGlZqxYuWStpmZiP6uXatVw3FlwpMdDFByvill7d023SIOvfmPcVbYnyzhpzeSo1OZSJPTvV99oeADWxdylmTpvGxPyrmXEsCxP+4SCIh107a9aCM8tm1BjVZrvP2WqP8AT7WkEs2bXSZ1y9q89NbZGjKCRoN9uorvH2RyMCFgZSfMU67PyM7EUStwDFAiR786Jee45UAP/BVQcn8qEculEW1pQ0ouiE+4ojb7CjOgoafsGoohGvb6UbLsedGT+lHERRISRr+m1BT0oZdN/u/Ki/YoqPxDCeZauWzP8xSuncRXnXGeHbmHZlYyozCdojYHvXpJj/7WC8a+FmKXrqaqFzqOYYbiOYNEcyxj3LuSxZY27YtqxEfFtPq5GK2HDfD2WwGMuhJOW4Bny9QwHq+lZ/g1vy3Vg0ZlGYb5vathjcblstcJ+FfSv4DtRUrwFgTau3RyQwuvIiRRcb4StzG5n2nftFOfZqWaw9y4f5jsWPtsIqwvEFyvKdedBlOMeGfNL5bY1cFDm2C7EcpncHeaknwItxVZitq+DmNy0Y7gBQY+6thY4cu8/KpJwYGg07zQYvD8EvhhncXMvxO2hHuBuasuGkopA0k1dY/DCCNgdzO8VncbcyiQdd+3tQSeJYokQSNulc943w5nlVaAT6R/jpWguYtmjWT0n9xUewpZljT+49BzoMdYwr3L6WFjOZ5dBqDXXfsvVhYysAIEETsQSIrKpbRb7XwItg/ynIjNoJjuTW88BYVlw5uPo1xiwHQSY96DSL1oE/TtQXSfrR5hRCZ5/sUYXptQJ+lHNADSden30uig9vvqg460ljy5UFNGV17VFEdKEaRRnc0Rg0Aifn0pvGWQ6Oh/qUqZ7iKcPM8qEct6JXB+GYM52RiJRyBptV/4lwqrg3JYT6ZJHeh4m4c1nipYD0XlzD3kzpypP2guBh0TWGIBA3MUVcfZ+2XBj/kJ9pqztqGLajQdKgcC4/hUs2x8IjLA5Gqq54hRb7SfSdN6DbYRgw1+s71MtqBznv0rKeEeIDEeaROVSAG7xrFXt58p3ieYoHOK3AFrFcXuFVJgEayKvcXcLXIzaVn+NkFiDtyjagp7ZMjrH0qy4Bhw1wqSYjQ9Z3mqW9IBO3Ug/hVc/F7lq5/LObaQeUxHz3oNrjeFtdxFrDBomSIEhFGpI5AmulYTDBLaouiqIE9qpvC3CLdsG75vnXHADXNNt8oA2Aq/I/f6UCgv30nkaMDWaIUBE/Wh91Ge3Ogon5a1UF9PanfM7GmzrtRx3FARGk0fvt2oix+f750SH8dKilE9qSO31ozy70Q+tAoHSinSeQowBRMf1oMV9omGWcPfiSGydNDqKx/i2+txgrMRpI7HtXTvFuG8zCXB0Ab6EGuWeI7YuWluJ2J9t6IoMDwG7cMF4Wdxv8u9bPw34awwEtbLkbZzNZnhviQW3UOs5SD6Rynl1rUDxjhLbkYYPduMY8vIYXmfaitXbyW1ygBByC6AVEvY4ZgAR0M8/aqS/wASxWI0XDhD/cx0ptPD19YJvIxmSII7iDzoNBdyjfmN6zfFSrEzp/x9qt8XjQgEmCNzE1mOK8QQucpJ5H50FO9+fhBAJMd+1Ut5i0AfEW0Y9eU9qtsfiwgZY17CR9eRpjBWWRc75jJ1U6yOie/Wg2P2WY428T5RcFbqQAJ1ZSWJPvrXWZMCK4Lw/Gtae1eW2c2cMy81g/D/APWu6YS+LiJcXUMAw+YoHp50DrQJ+7pRqaA2NEs/fQDUTDaiCI+VFPYUZFLDjtRRRyohNACI/E0FPX5UAZaCjboKAf8AxRnblQDrtRAdKNRRFjQN3LYZSDsdDXLmPk37uEvQAPg00KkaEH6yO1dU02rjf2q3HGNPq0yooGxB1P50FHiOHthrpKAMV2O+nKp+F8T4hWICAMeiEn5kUrhfFC7BXGqjfqK2HDrYChpAJH1oKbh9y9eZDcZvTrlGgPvWmvCN9zypaXbehJGnQ1C4nxZbctMk8pE0FV4gvARpvz7/AKVjbnEzbYsFBmYXeKf4zx7zGJEydJ6ddKpMMjOSQrXIBGVd+0nkKCZhrgIN+6QLQMwRBY9I5ir3Dkki5BAAJW2BqpOzN+nenMBwsHKWUFgJJuQAvbXQAVeWMLDZQShZlW4RrnG2UdD3FBnbKN5Vy4ZLWiC3RgxgR3k10zwNxDzMIM2jJ6SB9Qf30rEYVFFzF2WOUlGCg8yhkR3ir/wHikg29AzAHfp+dBvBqAedEwM67U3bugQsjoJ/zTnmDaRQGd9qUN+1CZoKaBDPr7in1Wmp7bUIHQ/WqhAuADUge5FRcRxS0u9xem4rmGP8WX8XdyW08sMGj1CQq/1MeXXLvWXfjTu8WjnAX4xopjmBqYJqK7Zd8TYdTlzg8tDUO54xwqglm0G/QRXEMHcxNxgCfLABMEa9Tr71X4pcQWDFxbF3QAkERtPaaqO+f/nGF6wInSD86s8Hx/D3dBdWSJ1YCfaa89YjBX7ayiG4iDVikJ851I760DjGGXyHuKSoZgxBg8wp5L0oPS6zPv8AvSuK/agGbH3ACBooEntt2qi4l4rxb2Ft/wARdTJp6TB07jeqR1ukK9y4zFjLMxkk9STQSEbI4Iua7gA/CRoQTzq1ueJXy6E5gSBtB9u1VjqhByL3Mffvt1qOLamEiTHxDr2qKsx4qvKmUESRvA+6ar8VxG5cgs2mwPPppR8P4QcSXCmCmskb9BFaHA8AS3jLVu7MpauXGB/uTIFke7UFfY4NdeASqCdSdWjmCNhNa3A4O3YttdcN5SR6bOvzboO9S+HOmVlVFzo1tbjkSSbsnSdgNqbxt57V28qWbnlr6cyLmS5pqrLyPegf4rhAqgFSbTANB3jQ78wO1QfEuINnFZk+FntEKTpLBRIParfxlYdeHIbbEPbdCI6R6ge0VQ8et+YwzmIVDA7qCI9poGOP3WGMt3IJkwxnQZhlNRcRxFsJdFxN5OVRqe8Dc1MxNvM9vOf5YGp3nTnFZDxDxNEuILLjNbJbMNweQAPKqNle4liv4e1iC7ut1cytqQNe2x7VV8O4/iz61utqSNdh+tWnh2zavYdboxaYXzJNzDzNonm4X/4j1G1W9vw9ZCFvMsvlgAIRqToIHXWga4d46xNskOmdVHqP6itbwPxxYxA2KkbzyrC+IeEthwGt2zczkF0Bl8qmHcjoNqh2fEeFBWbQQtcyLlMBV5aRJY/nUHarV7NqCCDtVdiMXDsOhP41juGeLbCoXt4iPWLQtsZgnq1aBeIqwzTa11+utVHAcBxM2ra3Bc3cppyA3nsRWw4Vhc9wEYRFNy2St22+VSBEgDYmOVc9wVpcsSFjX1A61o+G4O6EQ28SgSSwBcgIdtOn50o21ngCtGW0JZCqFrhyvzIGuhA+tMJYwxKeuwEtgozIssAT/wDIpnYjkNKzGN4ZdQ646w63QCzq75UnoJ9JHamv4DBJcZL2Mu3F0/nWLRgk8iSNd6GtRd4vhkDQ1y+BKuLhZSo2BtnYjtFZDitwXQrIpQloLQVUgfDvFTv4dbTrYtYd2u3P9t7z/QhTpzqt43grrC4L7ublkhTZj0x1BHpEUKi4q5bQEC+j3NCcoMDqAetJt4gFApYk8tNPnVWLQWdACNvzmpWEmJkHlO2lCLVHVZ1AJG0SJqMdWB2GxUbA9j0oYMKraagSdRuDT963lhYksJBkRB5+4qKvPBmVsWq5zDEDQQDP6Vq/ENkrxWy4ALPcNkoditxNZJ6FQ3yrE+GlH8XYkepLinU78h711PjFhf8AUsNdI1V9Z2ko4X5/rVSoS21UsqBRazi0t06NcuqZlp32yincYzXLqmz5kMhJKkBUa38QdSfi+WtSeN8LtY0i1elYtFwU0a2+fV17jTvSMPfNoeXiDnmFa+i6uo2BQbE8zzqCJx69cuYQOAq+XcUODoGJ0Hz7VnsVdt5Q3wm2wYq06ZdCvsa2WNsuwYZLbZtfiAC/2yp5qKw3ivj1tGVCLN24vx3RMLOwJiHaOnTWioXHuIWrSZ0L+vUWgdBO8N/aK5/j8Ybjy0DXQx2jSpPF8WbrGDsdNNI326VH/gyU8zMND6p5TsB861OMpOHLWkkH4jHvHWnLfFLkTMGZzgwwjpHKqQ3twZPSTt3qw4fw43nsW0MtcYDLIiNzJPYVfkdC4WjXFt3b927nyNDhiMiMebcy0bdqTjD5dtLl+3ZxFsJ5SFwFc/2lTzapHHJKBAWAe4oAAAMLCkAA6gde9Ncdy3MVh7C21yoQwUsoUleRM6Gsrikx+EwyqouW72Ddt1EspcfCdiNex0q3wRwvlpOMuzlXeySdhuetS8Xi0xHEbVt2ZVtqbnwF/UhEBVE6a1cf6jaOsDXraj7qqMBwXh9q5i1tvPlr8Ugkk81gaitH4V4ImJxGJaALaAhcoDII2Pq1mPnVJ4fvlsSzrbNwaz6ylwQORG599DV79njO9x1GdtGZlDi2wk8+TNFRonw1wS2eH4i4cgGV20WW0zRmOwn7tKm8Lwfn8IaVtl7IW6FRCoPl+oKbh+MmNarfCrscJjLCB3ZRczKIByEt8JO7dYqy8C4gnB3P5F7yjaK3HVgzqIMeXZ5jfYTRDXjC6buDwd9yNWUZgjB0B0Mk6ZeQFVOMxuV7ia5blsZSwyFoEEwNxtU3AcT8zAX7Fx7yINQMgMZGlPMUjMs5RMVm+OYpm8lmCHMpQwdYG0A7TUGea3MgEanXppV3guCE4W/e0YW1CpBgZiRmY9lBGnepWDw9sHNJKlYJYaA9tNTV/icGl7ALg8OZdSHy/wB0HNqaoxtq2AIZ9hoRrPanUuqbegOZDpGvpbf79aYHDmsz5iuhLZfUpjSCxBI1332p04hQylQRnOVhzMdKKm4C6ExNt1zQpQyN5kaGa6H9ovECbZuzlZQty23QoZB071iMAxuX1YKAuHYF0JiV17bdelXt/ilrFk4eD5ZzKxTspIBY6x3HSiNbZ4jev28PddFt4i6A4KbIvb/vEkHlUw8RvmXuLZNoibb5crac7msRPJa5032iOVUWrISbXlBjrsMs9tKxsllVGuEoAfTJI35D50Gn8Y+IUvg2rXqAfO93bO06gf8AGstfw0gs2ZtQuaIUdu1KuWznjN202jvVn4d4ouGu/wAwZ7VyEdUO4MBWIOkj9aKqU4fmMAOp+Xyn3rVfwSjDW7bLJADMZ2O5+QNam/4WZSWVc1pQXzc1XfSsjxjE3jAt/wAtTsjQPTMAu3It0qCgu8KUHOSNSZJ2+dP+FMKVxauonJmKrEjUFZIPvpUa2XhrZEGTmB/cirfwy1sP5rkxm8pUElif7tOXSrtTjW47BO/EcJayyQjMVGh6ySNxrsKgcLvi9xW4SQrWrbZQwBJJIEAHmBzO1XeCV73FHyqqhbW06CT1315iqzwjxV/4vGliuaMjeiWhTp6zoBrtQQ+E3UbE4ljOYeiCSiRu2g1zE6AAxVMl4wIa6ByGYGO0xrWu4AoGFxhZrdp3uuGd1LmAPTHJF79ayGGt2yinPPpGuU9KqI/hfiL2bzuHQPlJyspYE6CCF296m+DrSXb15r1u2USXcXLpQkn/APUy6lu1I8GYIpiiBlAVobWQRzgjUqaY4MrPjLqWUGXOZUjMAoOoHPXqNdaitF9nvFPLu3LaJcuWyXWAUGTPMEs2rNHyqH4L82ziTbZcyhmQoLmS9uSpQj4iOh0mh4YW0OItauIht7KAzEdQQRrmnr0pHDLps8VZMy5s/rZlziCJEkxAg79qIl4PEXTxPEAO5uPmtg31Vc4jRbixAMaSPeqPg+GQ3XW9IUuQ/VcrHMF7aAD3rR2sSiY/FYlbhezhkDXisEM2oVUmdCdI5VllxRN03HQoLjl+sBv00osHxXFG5cBb0re1t21+FUmFnvl571ofCWAfyrF626kjEPY13YKASwO2kiqxuHG2outctFACikOpMHnl3BHSrXC+JEw7pbVALVm1lsqSDq2r3GjRnfTTWNKKleNfGDyMKpIWCt5riCYOv8sk7GN6zXhi0vmsWUsttC4nlHOR2o7uEuYt894y7JnLQQSGkKoHKI1oku/w+HcIQ73/AOW/q0VUPqQdSROtBXYLi1xbvm24Ygl4MetTMg9j+laLwzaFu6922reRcVypOkSCCp7gyKicTxtlLhAw6DQNbYD05W1Gs8q0+CuWnw6C5aB8lcwtaj1GfVA30MiaJGK4Dw63dg3WZbSekrOV3J2UaaIJ1feui8J8G4TGBLtwwUXysln0oI213PvoTWbt8MDGxZS2L102mvXFZ8hUF4tqzAGWjfpFX/grAYrC4q5mVbNi4ufy2YsZWAI05UGP8e4O1hcZ5FlWAUKSQdPV1nnUfw14fuY6+LYQFP6mMhckwcrgEZiK6u3gzD43E3L+Km4RlbywSA2npzMDqsD4ar/tD4g+DuIlkMtq6mi24VQUEGdNNIoJmJRLeGvWQ0i2uRYOpAgQSAJ9+1ZK4St9nKBoys9pgD5gVTkVSYj1wZmm8Fxs3UvugJKBQ2bQLO3/AGOlMYbiS3SlvE2heK62yGKEAcmI0aOVFU/EbTG4twIFvX7pbyw2dlBEubhjnyHKKewQGGbzLqv5JLw1sSVJ0Dj2P41q+GHDh8iWvLFwwWZizn/iWO1WWLe3aQBigESJIELOWD7HSYOu8U1MYbwriylq6+HvIuZil27d1uZFWUAXqzHepHgLxBbsYLFMbTMbjEXHbVBIgKP+R3qo8b8MyDzMNkyExfFsgZW5Z7f9OnMaGarOA8eaxabDsq3LZurfCwfjUQJ1202rWcR0PwC5xOBuYYOUCu7MpUQokwLjNsDO1ZZMKVAUqsjQwdNNNO1RU8XLcwt+zdzrcvYgX2YQFuQIyOBstPYW9bKKfLAlQYDGBpy7UwHgb/lYhsTb+HzRae2D6lRh8YPIT2qNw2+cPi716zckLdIzAAkqSDMcx1rM2sQ7azBiG1iek9qf8wqIELJmZ3/8qWDY8cwjXOIYhsO/84+WwFsgBy6rnynYQd+mtLvcOtYa9dW5jVTGqEuW7ynPbIIOazc3GYGPUd6yWf0EwZUyP1qPceQTl76cx1oLji3Fh512AHtXQvmKPSHcDVgBtrR+ErAxOIt2SWABLNrrlXXT7hWfuGeUtvqdKt/DPGv4Vb9xI89wq25Exr6z9DVzYN5xJMDgzmFtHcQcjSR8RU66wecdqo8bYt4t1ezdXXKuUAAZid25qep20rKDEFizNLF5Yz/cTmJg9zTnDrrZ/TpI9l03Jjesq6BgsFaEXL7lbeFRle0vqOIIOYhSP6J3NZHHZvLGdFRWuG7bQMCVzbLI5R1rR4riN+3bt30KBlUImgACjSGjcnn2rNcUZXu5kteUpEsoPpk7le08qCbgOKLbtoptK10SFuMZUDcHJGrDWneB3DcuYkl2LNZ+KYMhgJ6TBqB/p4iZg8u57fKjwmM8rO4QXMy+WQTGXUGZG+0R3qKvPDNyLlhoh8O5EsfjQn1pPscw/wCtX3F/GYxGNt28MZAbLnEGZGoAjbv2rEYjitwLIZUT+22oGp/5bmlcEv27WKS8VZlWSQkTtpBPKiOk+N+G3bFtL+Hu3MqmLqq0GSNGPPTasHxXi9++iLdvNdCknMwGm2hI5xpWvx/2ktetugwSKrArLvJM6bAVhWtqMwghdNzzG1FXvhzDoLPEPMueUot22zMNyScqgc2aPvqiwXFlsXQ7KLoBPpJjQiJ9wdY5xTTXGeGczHziNtOfvUHiWFB9vv8Af/NUarEXC4z4dzctZiocKVPI/Iisd4g8zzWDNMTueZ+L3k/WrDw/xF8Lc9PqWGGQnRswgkjqOtUnELhDDN6tAM24PX51Z6yZDMdQZlQCAT99JeNp23alNAOh076SP1pvyYiDoTH/ALWg0xGs6n8e5rV4D/at6/0L+ArNPhwdcxJ3jtWn4eP5Vv8A6L+Aq7BnC4CbTrExt86XbQMurEnbUbe1Fbb+wb6amR7+9KtqHgj36VgB74yneSCMu/1osMJWB/SIPfpFKFsa6wZ19qesq2vQcuX/ALQQ7Rg5W035U7dXRe/ONhSiAPh1jkedD1/EBOuq8tKB1b4WAVI99fvrZ+CPCZxqANcRVLH+WvxkDUmeQ7c6xlliZQARvO0Ty15Va8E4hcs3BcR4ZRGk8thFRW/434MbD4drlwkraBVbaGRl3V36vOh7Vz6zmuvbtzDOyJOwljr9BXWsV4hOO4cVQEXLgyFthmG4PX5VyTE4S7bc5omyZboCInX6RUHS+L+DrSqthQECgqt529dxokseQHIVy+1gWJyMSMjFd9CZjfnWsXxmXXLdV2Y6qvLNETPIGstZUqTLbsSRvrud+dFGOHDVWzHMdB+MdKmYXDhTAB6kbxNJwF1mJIBI3+XblNS0uZTK66HfeD9xoEXFBAAzAgzE7/PqaF4AIpIPz1JP/tO4Zz6SfhM5SRzHak3G3CiTynkTvPIUDF22oTOWlv6gvQVX3r9vLJza6nTXsKltnAKekmQCBHvpVTjn1ylTMwY5fPagXibqXB/LMHpsR7VX37wPpmFAkSNZHTnSpUZzrI+6PzoXcp5wY6da1GTN0oQTud56U0jbk660CwgCNt9KRZQkiI667VsWFpwFBIkkzlHT35VoeHsPKt/9F/AVlFuRoo7zFanh6fyren9C/gKzgoLS6/ECBy6dKcRiCFjsO3Wo/mDLPOYka7daCKcoJGvbTnzqKl4y2Mo/pnQH9ah3AVWC0g7Af1R+FIxDZso5D8+VLt2VkAmAOu+/KngcMmJXmDA5e9PjU6AgtsB0FFYXSAdjJB/KnLd3QkCPfc/4qESLVjPcyysEZczdQJ+tbfgXgBr9tLgkoZg5go6ax6prn7NzO+XSOX+a6F4B8YLatOrNDBSddswjUjqRRWn4Pw65h0GEVRmtSSCQdCQwZSd5266Vh8VD3sSGXQuS87chtVPxXxFcvYlL5Ji2yuFadQDrPv0osfxkNeuXlX/dYtl2A0Ee0UFumFUcgPzqG2GQGVPPSe+vzqOnGSyiUkzOaoxx5UzlJB+HQae1QLdM2aGIAJEbb6/SpGGwxyncrHM/vSoaOTBOmuo5mafu4wyw0AMmBz6UDpcgKC2jaEg/TXlScRbckCYU9Dof1qpa6wWNCupPc8o7U4ccQsTrpEcxp9KCQrFRK/GZiOUbzVeztMERGpHWaO/fgwh1EloPI9+dMC8pPNiRuO3WqgsTcGVpiJ/fypgLMk7dB+PtR5Qp7zMnl70s3mM+kbHUaD6VUQZWOh5dKcD5hl57baVGCkwAKvuCYVnICIJnU9uwrf64J3BeDaC66mP7eXvFaTDWfQsWzEDp0p/D2LzjKFWI57fWpmF8NYjIv/Ucx0rnq45tdwkqCTBnUDbqPypDBhDasef15Cp+Nw5tMQBuJJmdTppUW/hmy5wYHT8fnQNX7imZEEak9elRQSdhvqTT2KtD+mYkEzTT3P6Y0OwHXvVQq6oMQST1/wAU8JURs5/LemjegqVgdh+vShfvk6bDfuetAHBBMCSfVm5iOVOYa82YaEBuvOaiXHYa5vl2NOLi2G+w2irglYq6w2JIBgjn9auPCeCXEYzD2maFe4SwPZSY+e1UKX1IBgydwdvetWMCosgquW8mVgwJGvKsjS8dw6m3cN1BYWStq0N4mMzH8hXObl0SUbRhodeQ0Ed6nY7i2JuIA4zQfSZGhnn1FP8AC+Bbtcys7zpyE7miq8upAkkAbDn3k8qduuBp1GoFWx4arBlAA10PSmrHDyCASOoA7d6iqgMCP9sCPTJmfkKaxQMHnPMbwOXtVo4kGFEk6D7qhjCuratrMQIgTVRWWgQfWMuoA9qfNnKHM/Ft7D86lmyvqDdfnTFxWUACD/bPIGmhi/dATJqZ1BPKKhgkEH5gdPapFzD+hjMFdwdZnp0plrGWTvFamIK0czyQYnlWq4HYlhOhHqzD4o7Cm/DPhs3BnYgCeW5n8K3/AA7hKWhltrJ5ltz86lqwnh1krHxGTp1itLbwMAanbpULB8LYwZgDbWrhOGtA05f3Vl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36" name="AutoShape 40" descr="data:image/jpeg;base64,/9j/4AAQSkZJRgABAQAAAQABAAD/2wCEAAkGBxQTEhUUExQWFhUWGR0XGBcXGBocGhwiGhsaGBsfGhgcHCggHRwlHBgcITEiJSkrLi4uFx8zODMsNygtLiwBCgoKDQwOFA8PFCwcHBwsLCwsLCwsLCwsLCwsLCwsLCwsLCwsLCwsLCwsLCwsLCwsKywsLCwrKywsLCwsLCwrLP/AABEIAQ8AugMBIgACEQEDEQH/xAAcAAAABwEBAAAAAAAAAAAAAAAAAQIDBAUGBwj/xAA8EAACAQIEBAQDBgUFAAIDAAABAhEAAwQSITEFQVFhBhMicTKBkQehscHR8BQjQlLhFTNicvFDkhZTgv/EABgBAQEBAQEAAAAAAAAAAAAAAAABAgME/8QAGhEBAQEBAQEBAAAAAAAAAAAAAAERITESAv/aAAwDAQACEQMRAD8A7HA+dKYx9aGtEh7V5nQqP80I6zQUf5/SiKa1UD6fSgumv30YHT6UkCOdCAaMiPfpRQRFAnWgVMdqMDnz70iZFA/nUBsATQ5yflQdhpt2M0lrigQSN+bAfjQLUD59qAOtIDAk7H2NLI6/+1TCT1pRH0iiJ956UU/XvUUbdOXagQJoGflQy0QPzpYHMU3P3Uoxp9YooFaA03+VGPnSQfr+NVMHvrREDoaICdv8Ueft99QA9KBNJpbLr+dFIIo9aP8AKgT/AJoA0UbGkgfjRt3/AMUBD9/s1Fx3EbVhA164qAcyfwqm8W+KkwQUFczvMDaB1PauI+J/EV3FOWusSOnKOUcqDoPi37UwreVgSrkRmu6FdZkKOZFZZPHXELjMhu+leWVR9TFZWxiRIOQRuP8A2lPi3uAx10A5frQxcYjj2JnMbxJ5LJP0GwqJj+N3hH8xhOskztuBO1VeMttlWCTrrFMXrZDANMe0kz0oLrC8fvBgZuZTuASD/wDadquuHeO8XacMJOvwlsyn/tO3yqHhvC10BGOIVEKyTBzD/wDk70ninBlQg/xCusRITLvz3+6g7D4Y8Z2MUIb+Vdj4GOh7o39QrTk15kweJe2+WTl5NO3tW/8ABn2hsji3eZnScstuvKc3MdqI6+BGtAH76RmnbY6++kijNUKLGka/Sl5qJqAiP3NAnX86UYoDpp7VFD6/SlD50n9n/wAoQep+lVBA896ANBjsIoo0qEGu9Bt6HtRBdNqKP9ms94t8UWsGhBYeYRIX8zU7xBxP+HsNc0kaKO5IA07b1wbxJxNrzkklncnU846TtQQeOcbfEXy7lysERMkdPlUDiN4OywsAKBHtvVjjOHLbsBpIdiNOVVNkQTBiSDqPuoE27ZbYwu8e1P8AD+HXX9VsEnXL37kVb4Dg5vDMCFyaZRGvY9K0mDwCWUE3sp7rqPpuKCg4Z4UxTAZ1RBMl2YD7pq3tYLD4VizOl140PIVFxfGjMC4SvTl3qmxXErdyVIf06QNjP4Cgu73FLuIMEheQEgyOxFNDg7SA1wBfwPaay9q3czxZJD/CF7f4q0u8FxziQWYAR6WEjqSJoEY7hyk5VaSDqSYk9hVcQ0mD2PLan/4ctGWQ2WPUOfMnpUK9YuI5zz8tvr3oPQ32ZcX/AIjAWyxl09Dd42P0rVqtcX+xzi4t4t7BbS6oIHKRJ/A12cE0Cjp92tA7e9HGmm/vQjSqhI1B5dqJSOnf9mjy9aEzUNALr0ohHWjAmKVlH/GqaS3SNaDn6UamdaAWopJpQbaiNGBz2oMl9p1meG4g6yi+YOxBFcW4emd7QOpAmSfy5b13zxbiVXDOG/rWI6jn91cIwGHyX3AXTcDtQXPGsABaGs/v961jFBDiZAGpnWuoYBVddRIPLnrUxPBqGSUG2x6dNKDE8PtLJZDDOACOTEc9NjSv9Fxt58uVip1nMAK6FwrwratnRQAOpmtTh8DAXX07ACg5db+zC46A+YEc6kMMw+s6Uuz9lV8kC5dtJb5lASx9wTXXFsLtFHoBtJoMZgfCOFwyAKpdgINx4zfcKjcYw2RH8seojQf5rX4tRB0rOcUuZVmPcGg5HxLFE3JVYIJDDmY/Kol3iYYMu8nWRsKtfEagtmExJ1HIb1n1tOxOQSIgwKCw4Bi1w9+zf1yI4JHONjr7cq9L4e8rorqZVgGU9QdfzryqMO1uA2k6jofYV6B+yzEF+HWcx1SUB6gGBRK1bd9qAX9/4oyNyNKIc+XKaqDnprNGn3UUmfuovuqKUgA+XX8qGT3o4A2/zSDVCidaEQKBPOi0iO/OgEbH6UY99aIabbURXeorn/2sYsqttVnUFj0OUjT3rl+DxnmXGIkkiYrsH2jcJa7Z8xBIUHMOeXqPaK4pw1wuds0g/CR01j60HQ+A3WZBCMW6/wBIitnwq43wsNdyDXGsJxjHvK2GhVgkZVj6kamrHh/jzEW7h8xCwQ6sBBP5UHZrzKFmBpUj+IAUZiAOpOlZ3h/Ff4lQyDNImKzHjfij2z5QEudD0HyoN/d49hxP8xdO9MJ4iw7aK+vcQPrXEOJJcmc4GYwSNtqtfDnC7WI0XEMLyrlNto5816j2oOtYjGJsG177VU8X4d5yQNDGlZqxYuWStpmZiP6uXatVw3FlwpMdDFByvill7d023SIOvfmPcVbYnyzhpzeSo1OZSJPTvV99oeADWxdylmTpvGxPyrmXEsCxP+4SCIh107a9aCM8tm1BjVZrvP2WqP8AT7WkEs2bXSZ1y9q89NbZGjKCRoN9uorvH2RyMCFgZSfMU67PyM7EUStwDFAiR786Jee45UAP/BVQcn8qEculEW1pQ0ouiE+4ojb7CjOgoafsGoohGvb6UbLsedGT+lHERRISRr+m1BT0oZdN/u/Ki/YoqPxDCeZauWzP8xSuncRXnXGeHbmHZlYyozCdojYHvXpJj/7WC8a+FmKXrqaqFzqOYYbiOYNEcyxj3LuSxZY27YtqxEfFtPq5GK2HDfD2WwGMuhJOW4Bny9QwHq+lZ/g1vy3Vg0ZlGYb5vathjcblstcJ+FfSv4DtRUrwFgTau3RyQwuvIiRRcb4StzG5n2nftFOfZqWaw9y4f5jsWPtsIqwvEFyvKdedBlOMeGfNL5bY1cFDm2C7EcpncHeaknwItxVZitq+DmNy0Y7gBQY+6thY4cu8/KpJwYGg07zQYvD8EvhhncXMvxO2hHuBuasuGkopA0k1dY/DCCNgdzO8VncbcyiQdd+3tQSeJYokQSNulc943w5nlVaAT6R/jpWguYtmjWT0n9xUewpZljT+49BzoMdYwr3L6WFjOZ5dBqDXXfsvVhYysAIEETsQSIrKpbRb7XwItg/ynIjNoJjuTW88BYVlw5uPo1xiwHQSY96DSL1oE/TtQXSfrR5hRCZ5/sUYXptQJ+lHNADSden30uig9vvqg460ljy5UFNGV17VFEdKEaRRnc0Rg0Aifn0pvGWQ6Oh/qUqZ7iKcPM8qEct6JXB+GYM52RiJRyBptV/4lwqrg3JYT6ZJHeh4m4c1nipYD0XlzD3kzpypP2guBh0TWGIBA3MUVcfZ+2XBj/kJ9pqztqGLajQdKgcC4/hUs2x8IjLA5Gqq54hRb7SfSdN6DbYRgw1+s71MtqBznv0rKeEeIDEeaROVSAG7xrFXt58p3ieYoHOK3AFrFcXuFVJgEayKvcXcLXIzaVn+NkFiDtyjagp7ZMjrH0qy4Bhw1wqSYjQ9Z3mqW9IBO3Ug/hVc/F7lq5/LObaQeUxHz3oNrjeFtdxFrDBomSIEhFGpI5AmulYTDBLaouiqIE9qpvC3CLdsG75vnXHADXNNt8oA2Aq/I/f6UCgv30nkaMDWaIUBE/Wh91Ge3Ogon5a1UF9PanfM7GmzrtRx3FARGk0fvt2oix+f750SH8dKilE9qSO31ozy70Q+tAoHSinSeQowBRMf1oMV9omGWcPfiSGydNDqKx/i2+txgrMRpI7HtXTvFuG8zCXB0Ab6EGuWeI7YuWluJ2J9t6IoMDwG7cMF4Wdxv8u9bPw34awwEtbLkbZzNZnhviQW3UOs5SD6Rynl1rUDxjhLbkYYPduMY8vIYXmfaitXbyW1ygBByC6AVEvY4ZgAR0M8/aqS/wASxWI0XDhD/cx0ptPD19YJvIxmSII7iDzoNBdyjfmN6zfFSrEzp/x9qt8XjQgEmCNzE1mOK8QQucpJ5H50FO9+fhBAJMd+1Ut5i0AfEW0Y9eU9qtsfiwgZY17CR9eRpjBWWRc75jJ1U6yOie/Wg2P2WY428T5RcFbqQAJ1ZSWJPvrXWZMCK4Lw/Gtae1eW2c2cMy81g/D/APWu6YS+LiJcXUMAw+YoHp50DrQJ+7pRqaA2NEs/fQDUTDaiCI+VFPYUZFLDjtRRRyohNACI/E0FPX5UAZaCjboKAf8AxRnblQDrtRAdKNRRFjQN3LYZSDsdDXLmPk37uEvQAPg00KkaEH6yO1dU02rjf2q3HGNPq0yooGxB1P50FHiOHthrpKAMV2O+nKp+F8T4hWICAMeiEn5kUrhfFC7BXGqjfqK2HDrYChpAJH1oKbh9y9eZDcZvTrlGgPvWmvCN9zypaXbehJGnQ1C4nxZbctMk8pE0FV4gvARpvz7/AKVjbnEzbYsFBmYXeKf4zx7zGJEydJ6ddKpMMjOSQrXIBGVd+0nkKCZhrgIN+6QLQMwRBY9I5ir3Dkki5BAAJW2BqpOzN+nenMBwsHKWUFgJJuQAvbXQAVeWMLDZQShZlW4RrnG2UdD3FBnbKN5Vy4ZLWiC3RgxgR3k10zwNxDzMIM2jJ6SB9Qf30rEYVFFzF2WOUlGCg8yhkR3ir/wHikg29AzAHfp+dBvBqAedEwM67U3bugQsjoJ/zTnmDaRQGd9qUN+1CZoKaBDPr7in1Wmp7bUIHQ/WqhAuADUge5FRcRxS0u9xem4rmGP8WX8XdyW08sMGj1CQq/1MeXXLvWXfjTu8WjnAX4xopjmBqYJqK7Zd8TYdTlzg8tDUO54xwqglm0G/QRXEMHcxNxgCfLABMEa9Tr71X4pcQWDFxbF3QAkERtPaaqO+f/nGF6wInSD86s8Hx/D3dBdWSJ1YCfaa89YjBX7ayiG4iDVikJ851I760DjGGXyHuKSoZgxBg8wp5L0oPS6zPv8AvSuK/agGbH3ACBooEntt2qi4l4rxb2Ft/wARdTJp6TB07jeqR1ukK9y4zFjLMxkk9STQSEbI4Iua7gA/CRoQTzq1ueJXy6E5gSBtB9u1VjqhByL3Mffvt1qOLamEiTHxDr2qKsx4qvKmUESRvA+6ar8VxG5cgs2mwPPppR8P4QcSXCmCmskb9BFaHA8AS3jLVu7MpauXGB/uTIFke7UFfY4NdeASqCdSdWjmCNhNa3A4O3YttdcN5SR6bOvzboO9S+HOmVlVFzo1tbjkSSbsnSdgNqbxt57V28qWbnlr6cyLmS5pqrLyPegf4rhAqgFSbTANB3jQ78wO1QfEuINnFZk+FntEKTpLBRIParfxlYdeHIbbEPbdCI6R6ge0VQ8et+YwzmIVDA7qCI9poGOP3WGMt3IJkwxnQZhlNRcRxFsJdFxN5OVRqe8Dc1MxNvM9vOf5YGp3nTnFZDxDxNEuILLjNbJbMNweQAPKqNle4liv4e1iC7ut1cytqQNe2x7VV8O4/iz61utqSNdh+tWnh2zavYdboxaYXzJNzDzNonm4X/4j1G1W9vw9ZCFvMsvlgAIRqToIHXWga4d46xNskOmdVHqP6itbwPxxYxA2KkbzyrC+IeEthwGt2zczkF0Bl8qmHcjoNqh2fEeFBWbQQtcyLlMBV5aRJY/nUHarV7NqCCDtVdiMXDsOhP41juGeLbCoXt4iPWLQtsZgnq1aBeIqwzTa11+utVHAcBxM2ra3Bc3cppyA3nsRWw4Vhc9wEYRFNy2St22+VSBEgDYmOVc9wVpcsSFjX1A61o+G4O6EQ28SgSSwBcgIdtOn50o21ngCtGW0JZCqFrhyvzIGuhA+tMJYwxKeuwEtgozIssAT/wDIpnYjkNKzGN4ZdQ646w63QCzq75UnoJ9JHamv4DBJcZL2Mu3F0/nWLRgk8iSNd6GtRd4vhkDQ1y+BKuLhZSo2BtnYjtFZDitwXQrIpQloLQVUgfDvFTv4dbTrYtYd2u3P9t7z/QhTpzqt43grrC4L7ublkhTZj0x1BHpEUKi4q5bQEC+j3NCcoMDqAetJt4gFApYk8tNPnVWLQWdACNvzmpWEmJkHlO2lCLVHVZ1AJG0SJqMdWB2GxUbA9j0oYMKraagSdRuDT963lhYksJBkRB5+4qKvPBmVsWq5zDEDQQDP6Vq/ENkrxWy4ALPcNkoditxNZJ6FQ3yrE+GlH8XYkepLinU78h711PjFhf8AUsNdI1V9Z2ko4X5/rVSoS21UsqBRazi0t06NcuqZlp32yincYzXLqmz5kMhJKkBUa38QdSfi+WtSeN8LtY0i1elYtFwU0a2+fV17jTvSMPfNoeXiDnmFa+i6uo2BQbE8zzqCJx69cuYQOAq+XcUODoGJ0Hz7VnsVdt5Q3wm2wYq06ZdCvsa2WNsuwYZLbZtfiAC/2yp5qKw3ivj1tGVCLN24vx3RMLOwJiHaOnTWioXHuIWrSZ0L+vUWgdBO8N/aK5/j8Ybjy0DXQx2jSpPF8WbrGDsdNNI326VH/gyU8zMND6p5TsB861OMpOHLWkkH4jHvHWnLfFLkTMGZzgwwjpHKqQ3twZPSTt3qw4fw43nsW0MtcYDLIiNzJPYVfkdC4WjXFt3b927nyNDhiMiMebcy0bdqTjD5dtLl+3ZxFsJ5SFwFc/2lTzapHHJKBAWAe4oAAAMLCkAA6gde9Ncdy3MVh7C21yoQwUsoUleRM6Gsrikx+EwyqouW72Ddt1EspcfCdiNex0q3wRwvlpOMuzlXeySdhuetS8Xi0xHEbVt2ZVtqbnwF/UhEBVE6a1cf6jaOsDXraj7qqMBwXh9q5i1tvPlr8Ugkk81gaitH4V4ImJxGJaALaAhcoDII2Pq1mPnVJ4fvlsSzrbNwaz6ylwQORG599DV79njO9x1GdtGZlDi2wk8+TNFRonw1wS2eH4i4cgGV20WW0zRmOwn7tKm8Lwfn8IaVtl7IW6FRCoPl+oKbh+MmNarfCrscJjLCB3ZRczKIByEt8JO7dYqy8C4gnB3P5F7yjaK3HVgzqIMeXZ5jfYTRDXjC6buDwd9yNWUZgjB0B0Mk6ZeQFVOMxuV7ia5blsZSwyFoEEwNxtU3AcT8zAX7Fx7yINQMgMZGlPMUjMs5RMVm+OYpm8lmCHMpQwdYG0A7TUGea3MgEanXppV3guCE4W/e0YW1CpBgZiRmY9lBGnepWDw9sHNJKlYJYaA9tNTV/icGl7ALg8OZdSHy/wB0HNqaoxtq2AIZ9hoRrPanUuqbegOZDpGvpbf79aYHDmsz5iuhLZfUpjSCxBI1332p04hQylQRnOVhzMdKKm4C6ExNt1zQpQyN5kaGa6H9ovECbZuzlZQty23QoZB071iMAxuX1YKAuHYF0JiV17bdelXt/ilrFk4eD5ZzKxTspIBY6x3HSiNbZ4jev28PddFt4i6A4KbIvb/vEkHlUw8RvmXuLZNoibb5crac7msRPJa5032iOVUWrISbXlBjrsMs9tKxsllVGuEoAfTJI35D50Gn8Y+IUvg2rXqAfO93bO06gf8AGstfw0gs2ZtQuaIUdu1KuWznjN202jvVn4d4ouGu/wAwZ7VyEdUO4MBWIOkj9aKqU4fmMAOp+Xyn3rVfwSjDW7bLJADMZ2O5+QNam/4WZSWVc1pQXzc1XfSsjxjE3jAt/wAtTsjQPTMAu3It0qCgu8KUHOSNSZJ2+dP+FMKVxauonJmKrEjUFZIPvpUa2XhrZEGTmB/cirfwy1sP5rkxm8pUElif7tOXSrtTjW47BO/EcJayyQjMVGh6ySNxrsKgcLvi9xW4SQrWrbZQwBJJIEAHmBzO1XeCV73FHyqqhbW06CT1315iqzwjxV/4vGliuaMjeiWhTp6zoBrtQQ+E3UbE4ljOYeiCSiRu2g1zE6AAxVMl4wIa6ByGYGO0xrWu4AoGFxhZrdp3uuGd1LmAPTHJF79ayGGt2yinPPpGuU9KqI/hfiL2bzuHQPlJyspYE6CCF296m+DrSXb15r1u2USXcXLpQkn/APUy6lu1I8GYIpiiBlAVobWQRzgjUqaY4MrPjLqWUGXOZUjMAoOoHPXqNdaitF9nvFPLu3LaJcuWyXWAUGTPMEs2rNHyqH4L82ziTbZcyhmQoLmS9uSpQj4iOh0mh4YW0OItauIht7KAzEdQQRrmnr0pHDLps8VZMy5s/rZlziCJEkxAg79qIl4PEXTxPEAO5uPmtg31Vc4jRbixAMaSPeqPg+GQ3XW9IUuQ/VcrHMF7aAD3rR2sSiY/FYlbhezhkDXisEM2oVUmdCdI5VllxRN03HQoLjl+sBv00osHxXFG5cBb0re1t21+FUmFnvl571ofCWAfyrF626kjEPY13YKASwO2kiqxuHG2outctFACikOpMHnl3BHSrXC+JEw7pbVALVm1lsqSDq2r3GjRnfTTWNKKleNfGDyMKpIWCt5riCYOv8sk7GN6zXhi0vmsWUsttC4nlHOR2o7uEuYt894y7JnLQQSGkKoHKI1oku/w+HcIQ73/AOW/q0VUPqQdSROtBXYLi1xbvm24Ygl4MetTMg9j+laLwzaFu6922reRcVypOkSCCp7gyKicTxtlLhAw6DQNbYD05W1Gs8q0+CuWnw6C5aB8lcwtaj1GfVA30MiaJGK4Dw63dg3WZbSekrOV3J2UaaIJ1feui8J8G4TGBLtwwUXysln0oI213PvoTWbt8MDGxZS2L102mvXFZ8hUF4tqzAGWjfpFX/grAYrC4q5mVbNi4ufy2YsZWAI05UGP8e4O1hcZ5FlWAUKSQdPV1nnUfw14fuY6+LYQFP6mMhckwcrgEZiK6u3gzD43E3L+Km4RlbywSA2npzMDqsD4ar/tD4g+DuIlkMtq6mi24VQUEGdNNIoJmJRLeGvWQ0i2uRYOpAgQSAJ9+1ZK4St9nKBoys9pgD5gVTkVSYj1wZmm8Fxs3UvugJKBQ2bQLO3/AGOlMYbiS3SlvE2heK62yGKEAcmI0aOVFU/EbTG4twIFvX7pbyw2dlBEubhjnyHKKewQGGbzLqv5JLw1sSVJ0Dj2P41q+GHDh8iWvLFwwWZizn/iWO1WWLe3aQBigESJIELOWD7HSYOu8U1MYbwriylq6+HvIuZil27d1uZFWUAXqzHepHgLxBbsYLFMbTMbjEXHbVBIgKP+R3qo8b8MyDzMNkyExfFsgZW5Z7f9OnMaGarOA8eaxabDsq3LZurfCwfjUQJ1202rWcR0PwC5xOBuYYOUCu7MpUQokwLjNsDO1ZZMKVAUqsjQwdNNNO1RU8XLcwt+zdzrcvYgX2YQFuQIyOBstPYW9bKKfLAlQYDGBpy7UwHgb/lYhsTb+HzRae2D6lRh8YPIT2qNw2+cPi716zckLdIzAAkqSDMcx1rM2sQ7azBiG1iek9qf8wqIELJmZ3/8qWDY8cwjXOIYhsO/84+WwFsgBy6rnynYQd+mtLvcOtYa9dW5jVTGqEuW7ynPbIIOazc3GYGPUd6yWf0EwZUyP1qPceQTl76cx1oLji3Fh512AHtXQvmKPSHcDVgBtrR+ErAxOIt2SWABLNrrlXXT7hWfuGeUtvqdKt/DPGv4Vb9xI89wq25Exr6z9DVzYN5xJMDgzmFtHcQcjSR8RU66wecdqo8bYt4t1ezdXXKuUAAZid25qep20rKDEFizNLF5Yz/cTmJg9zTnDrrZ/TpI9l03Jjesq6BgsFaEXL7lbeFRle0vqOIIOYhSP6J3NZHHZvLGdFRWuG7bQMCVzbLI5R1rR4riN+3bt30KBlUImgACjSGjcnn2rNcUZXu5kteUpEsoPpk7le08qCbgOKLbtoptK10SFuMZUDcHJGrDWneB3DcuYkl2LNZ+KYMhgJ6TBqB/p4iZg8u57fKjwmM8rO4QXMy+WQTGXUGZG+0R3qKvPDNyLlhoh8O5EsfjQn1pPscw/wCtX3F/GYxGNt28MZAbLnEGZGoAjbv2rEYjitwLIZUT+22oGp/5bmlcEv27WKS8VZlWSQkTtpBPKiOk+N+G3bFtL+Hu3MqmLqq0GSNGPPTasHxXi9++iLdvNdCknMwGm2hI5xpWvx/2ktetugwSKrArLvJM6bAVhWtqMwghdNzzG1FXvhzDoLPEPMueUot22zMNyScqgc2aPvqiwXFlsXQ7KLoBPpJjQiJ9wdY5xTTXGeGczHziNtOfvUHiWFB9vv8Af/NUarEXC4z4dzctZiocKVPI/Iisd4g8zzWDNMTueZ+L3k/WrDw/xF8Lc9PqWGGQnRswgkjqOtUnELhDDN6tAM24PX51Z6yZDMdQZlQCAT99JeNp23alNAOh076SP1pvyYiDoTH/ALWg0xGs6n8e5rV4D/at6/0L+ArNPhwdcxJ3jtWn4eP5Vv8A6L+Aq7BnC4CbTrExt86XbQMurEnbUbe1Fbb+wb6amR7+9KtqHgj36VgB74yneSCMu/1osMJWB/SIPfpFKFsa6wZ19qesq2vQcuX/ALQQ7Rg5W035U7dXRe/ONhSiAPh1jkedD1/EBOuq8tKB1b4WAVI99fvrZ+CPCZxqANcRVLH+WvxkDUmeQ7c6xlliZQARvO0Ty15Va8E4hcs3BcR4ZRGk8thFRW/434MbD4drlwkraBVbaGRl3V36vOh7Vz6zmuvbtzDOyJOwljr9BXWsV4hOO4cVQEXLgyFthmG4PX5VyTE4S7bc5omyZboCInX6RUHS+L+DrSqthQECgqt529dxokseQHIVy+1gWJyMSMjFd9CZjfnWsXxmXXLdV2Y6qvLNETPIGstZUqTLbsSRvrud+dFGOHDVWzHMdB+MdKmYXDhTAB6kbxNJwF1mJIBI3+XblNS0uZTK66HfeD9xoEXFBAAzAgzE7/PqaF4AIpIPz1JP/tO4Zz6SfhM5SRzHak3G3CiTynkTvPIUDF22oTOWlv6gvQVX3r9vLJza6nTXsKltnAKekmQCBHvpVTjn1ylTMwY5fPagXibqXB/LMHpsR7VX37wPpmFAkSNZHTnSpUZzrI+6PzoXcp5wY6da1GTN0oQTud56U0jbk660CwgCNt9KRZQkiI667VsWFpwFBIkkzlHT35VoeHsPKt/9F/AVlFuRoo7zFanh6fyren9C/gKzgoLS6/ECBy6dKcRiCFjsO3Wo/mDLPOYka7daCKcoJGvbTnzqKl4y2Mo/pnQH9ah3AVWC0g7Af1R+FIxDZso5D8+VLt2VkAmAOu+/KngcMmJXmDA5e9PjU6AgtsB0FFYXSAdjJB/KnLd3QkCPfc/4qESLVjPcyysEZczdQJ+tbfgXgBr9tLgkoZg5go6ax6prn7NzO+XSOX+a6F4B8YLatOrNDBSddswjUjqRRWn4Pw65h0GEVRmtSSCQdCQwZSd5266Vh8VD3sSGXQuS87chtVPxXxFcvYlL5Ji2yuFadQDrPv0osfxkNeuXlX/dYtl2A0Ee0UFumFUcgPzqG2GQGVPPSe+vzqOnGSyiUkzOaoxx5UzlJB+HQae1QLdM2aGIAJEbb6/SpGGwxyncrHM/vSoaOTBOmuo5mafu4wyw0AMmBz6UDpcgKC2jaEg/TXlScRbckCYU9Dof1qpa6wWNCupPc8o7U4ccQsTrpEcxp9KCQrFRK/GZiOUbzVeztMERGpHWaO/fgwh1EloPI9+dMC8pPNiRuO3WqgsTcGVpiJ/fypgLMk7dB+PtR5Qp7zMnl70s3mM+kbHUaD6VUQZWOh5dKcD5hl57baVGCkwAKvuCYVnICIJnU9uwrf64J3BeDaC66mP7eXvFaTDWfQsWzEDp0p/D2LzjKFWI57fWpmF8NYjIv/Ucx0rnq45tdwkqCTBnUDbqPypDBhDasef15Cp+Nw5tMQBuJJmdTppUW/hmy5wYHT8fnQNX7imZEEak9elRQSdhvqTT2KtD+mYkEzTT3P6Y0OwHXvVQq6oMQST1/wAU8JURs5/LemjegqVgdh+vShfvk6bDfuetAHBBMCSfVm5iOVOYa82YaEBuvOaiXHYa5vl2NOLi2G+w2irglYq6w2JIBgjn9auPCeCXEYzD2maFe4SwPZSY+e1UKX1IBgydwdvetWMCosgquW8mVgwJGvKsjS8dw6m3cN1BYWStq0N4mMzH8hXObl0SUbRhodeQ0Ed6nY7i2JuIA4zQfSZGhnn1FP8AC+Bbtcys7zpyE7miq8upAkkAbDn3k8qduuBp1GoFWx4arBlAA10PSmrHDyCASOoA7d6iqgMCP9sCPTJmfkKaxQMHnPMbwOXtVo4kGFEk6D7qhjCuratrMQIgTVRWWgQfWMuoA9qfNnKHM/Ft7D86lmyvqDdfnTFxWUACD/bPIGmhi/dATJqZ1BPKKhgkEH5gdPapFzD+hjMFdwdZnp0plrGWTvFamIK0czyQYnlWq4HYlhOhHqzD4o7Cm/DPhs3BnYgCeW5n8K3/AA7hKWhltrJ5ltz86lqwnh1krHxGTp1itLbwMAanbpULB8LYwZgDbWrhOGtA05f3Vl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38" name="AutoShape 42" descr="data:image/jpeg;base64,/9j/4AAQSkZJRgABAQAAAQABAAD/2wCEAAkGBxQTEhUUExQWFhUWGR0XGBcXGBocGhwiGhsaGBsfGhgcHCggHRwlHBgcITEiJSkrLi4uFx8zODMsNygtLiwBCgoKDQwOFA8PFCwcHBwsLCwsLCwsLCwsLCwsLCwsLCwsLCwsLCwsLCwsLCwsLCwsKywsLCwrKywsLCwsLCwrLP/AABEIAQ8AugMBIgACEQEDEQH/xAAcAAAABwEBAAAAAAAAAAAAAAAAAQIDBAUGBwj/xAA8EAACAQIEBAQDBgUFAAIDAAABAhEAAwQSITEFQVFhBhMicTKBkQehscHR8BQjQlLhFTNicvFDkhZTgv/EABgBAQEBAQEAAAAAAAAAAAAAAAABAgME/8QAGhEBAQEBAQEBAAAAAAAAAAAAAAERITESAv/aAAwDAQACEQMRAD8A7HA+dKYx9aGtEh7V5nQqP80I6zQUf5/SiKa1UD6fSgumv30YHT6UkCOdCAaMiPfpRQRFAnWgVMdqMDnz70iZFA/nUBsATQ5yflQdhpt2M0lrigQSN+bAfjQLUD59qAOtIDAk7H2NLI6/+1TCT1pRH0iiJ956UU/XvUUbdOXagQJoGflQy0QPzpYHMU3P3Uoxp9YooFaA03+VGPnSQfr+NVMHvrREDoaICdv8Ueft99QA9KBNJpbLr+dFIIo9aP8AKgT/AJoA0UbGkgfjRt3/AMUBD9/s1Fx3EbVhA164qAcyfwqm8W+KkwQUFczvMDaB1PauI+J/EV3FOWusSOnKOUcqDoPi37UwreVgSrkRmu6FdZkKOZFZZPHXELjMhu+leWVR9TFZWxiRIOQRuP8A2lPi3uAx10A5frQxcYjj2JnMbxJ5LJP0GwqJj+N3hH8xhOskztuBO1VeMttlWCTrrFMXrZDANMe0kz0oLrC8fvBgZuZTuASD/wDadquuHeO8XacMJOvwlsyn/tO3yqHhvC10BGOIVEKyTBzD/wDk70ninBlQg/xCusRITLvz3+6g7D4Y8Z2MUIb+Vdj4GOh7o39QrTk15kweJe2+WTl5NO3tW/8ABn2hsji3eZnScstuvKc3MdqI6+BGtAH76RmnbY6++kijNUKLGka/Sl5qJqAiP3NAnX86UYoDpp7VFD6/SlD50n9n/wAoQep+lVBA896ANBjsIoo0qEGu9Bt6HtRBdNqKP9ms94t8UWsGhBYeYRIX8zU7xBxP+HsNc0kaKO5IA07b1wbxJxNrzkklncnU846TtQQeOcbfEXy7lysERMkdPlUDiN4OywsAKBHtvVjjOHLbsBpIdiNOVVNkQTBiSDqPuoE27ZbYwu8e1P8AD+HXX9VsEnXL37kVb4Dg5vDMCFyaZRGvY9K0mDwCWUE3sp7rqPpuKCg4Z4UxTAZ1RBMl2YD7pq3tYLD4VizOl140PIVFxfGjMC4SvTl3qmxXErdyVIf06QNjP4Cgu73FLuIMEheQEgyOxFNDg7SA1wBfwPaay9q3czxZJD/CF7f4q0u8FxziQWYAR6WEjqSJoEY7hyk5VaSDqSYk9hVcQ0mD2PLan/4ctGWQ2WPUOfMnpUK9YuI5zz8tvr3oPQ32ZcX/AIjAWyxl09Dd42P0rVqtcX+xzi4t4t7BbS6oIHKRJ/A12cE0Cjp92tA7e9HGmm/vQjSqhI1B5dqJSOnf9mjy9aEzUNALr0ohHWjAmKVlH/GqaS3SNaDn6UamdaAWopJpQbaiNGBz2oMl9p1meG4g6yi+YOxBFcW4emd7QOpAmSfy5b13zxbiVXDOG/rWI6jn91cIwGHyX3AXTcDtQXPGsABaGs/v961jFBDiZAGpnWuoYBVddRIPLnrUxPBqGSUG2x6dNKDE8PtLJZDDOACOTEc9NjSv9Fxt58uVip1nMAK6FwrwratnRQAOpmtTh8DAXX07ACg5db+zC46A+YEc6kMMw+s6Uuz9lV8kC5dtJb5lASx9wTXXFsLtFHoBtJoMZgfCOFwyAKpdgINx4zfcKjcYw2RH8seojQf5rX4tRB0rOcUuZVmPcGg5HxLFE3JVYIJDDmY/Kol3iYYMu8nWRsKtfEagtmExJ1HIb1n1tOxOQSIgwKCw4Bi1w9+zf1yI4JHONjr7cq9L4e8rorqZVgGU9QdfzryqMO1uA2k6jofYV6B+yzEF+HWcx1SUB6gGBRK1bd9qAX9/4oyNyNKIc+XKaqDnprNGn3UUmfuovuqKUgA+XX8qGT3o4A2/zSDVCidaEQKBPOi0iO/OgEbH6UY99aIabbURXeorn/2sYsqttVnUFj0OUjT3rl+DxnmXGIkkiYrsH2jcJa7Z8xBIUHMOeXqPaK4pw1wuds0g/CR01j60HQ+A3WZBCMW6/wBIitnwq43wsNdyDXGsJxjHvK2GhVgkZVj6kamrHh/jzEW7h8xCwQ6sBBP5UHZrzKFmBpUj+IAUZiAOpOlZ3h/Ff4lQyDNImKzHjfij2z5QEudD0HyoN/d49hxP8xdO9MJ4iw7aK+vcQPrXEOJJcmc4GYwSNtqtfDnC7WI0XEMLyrlNto5816j2oOtYjGJsG177VU8X4d5yQNDGlZqxYuWStpmZiP6uXatVw3FlwpMdDFByvill7d023SIOvfmPcVbYnyzhpzeSo1OZSJPTvV99oeADWxdylmTpvGxPyrmXEsCxP+4SCIh107a9aCM8tm1BjVZrvP2WqP8AT7WkEs2bXSZ1y9q89NbZGjKCRoN9uorvH2RyMCFgZSfMU67PyM7EUStwDFAiR786Jee45UAP/BVQcn8qEculEW1pQ0ouiE+4ojb7CjOgoafsGoohGvb6UbLsedGT+lHERRISRr+m1BT0oZdN/u/Ki/YoqPxDCeZauWzP8xSuncRXnXGeHbmHZlYyozCdojYHvXpJj/7WC8a+FmKXrqaqFzqOYYbiOYNEcyxj3LuSxZY27YtqxEfFtPq5GK2HDfD2WwGMuhJOW4Bny9QwHq+lZ/g1vy3Vg0ZlGYb5vathjcblstcJ+FfSv4DtRUrwFgTau3RyQwuvIiRRcb4StzG5n2nftFOfZqWaw9y4f5jsWPtsIqwvEFyvKdedBlOMeGfNL5bY1cFDm2C7EcpncHeaknwItxVZitq+DmNy0Y7gBQY+6thY4cu8/KpJwYGg07zQYvD8EvhhncXMvxO2hHuBuasuGkopA0k1dY/DCCNgdzO8VncbcyiQdd+3tQSeJYokQSNulc943w5nlVaAT6R/jpWguYtmjWT0n9xUewpZljT+49BzoMdYwr3L6WFjOZ5dBqDXXfsvVhYysAIEETsQSIrKpbRb7XwItg/ynIjNoJjuTW88BYVlw5uPo1xiwHQSY96DSL1oE/TtQXSfrR5hRCZ5/sUYXptQJ+lHNADSden30uig9vvqg460ljy5UFNGV17VFEdKEaRRnc0Rg0Aifn0pvGWQ6Oh/qUqZ7iKcPM8qEct6JXB+GYM52RiJRyBptV/4lwqrg3JYT6ZJHeh4m4c1nipYD0XlzD3kzpypP2guBh0TWGIBA3MUVcfZ+2XBj/kJ9pqztqGLajQdKgcC4/hUs2x8IjLA5Gqq54hRb7SfSdN6DbYRgw1+s71MtqBznv0rKeEeIDEeaROVSAG7xrFXt58p3ieYoHOK3AFrFcXuFVJgEayKvcXcLXIzaVn+NkFiDtyjagp7ZMjrH0qy4Bhw1wqSYjQ9Z3mqW9IBO3Ug/hVc/F7lq5/LObaQeUxHz3oNrjeFtdxFrDBomSIEhFGpI5AmulYTDBLaouiqIE9qpvC3CLdsG75vnXHADXNNt8oA2Aq/I/f6UCgv30nkaMDWaIUBE/Wh91Ge3Ogon5a1UF9PanfM7GmzrtRx3FARGk0fvt2oix+f750SH8dKilE9qSO31ozy70Q+tAoHSinSeQowBRMf1oMV9omGWcPfiSGydNDqKx/i2+txgrMRpI7HtXTvFuG8zCXB0Ab6EGuWeI7YuWluJ2J9t6IoMDwG7cMF4Wdxv8u9bPw34awwEtbLkbZzNZnhviQW3UOs5SD6Rynl1rUDxjhLbkYYPduMY8vIYXmfaitXbyW1ygBByC6AVEvY4ZgAR0M8/aqS/wASxWI0XDhD/cx0ptPD19YJvIxmSII7iDzoNBdyjfmN6zfFSrEzp/x9qt8XjQgEmCNzE1mOK8QQucpJ5H50FO9+fhBAJMd+1Ut5i0AfEW0Y9eU9qtsfiwgZY17CR9eRpjBWWRc75jJ1U6yOie/Wg2P2WY428T5RcFbqQAJ1ZSWJPvrXWZMCK4Lw/Gtae1eW2c2cMy81g/D/APWu6YS+LiJcXUMAw+YoHp50DrQJ+7pRqaA2NEs/fQDUTDaiCI+VFPYUZFLDjtRRRyohNACI/E0FPX5UAZaCjboKAf8AxRnblQDrtRAdKNRRFjQN3LYZSDsdDXLmPk37uEvQAPg00KkaEH6yO1dU02rjf2q3HGNPq0yooGxB1P50FHiOHthrpKAMV2O+nKp+F8T4hWICAMeiEn5kUrhfFC7BXGqjfqK2HDrYChpAJH1oKbh9y9eZDcZvTrlGgPvWmvCN9zypaXbehJGnQ1C4nxZbctMk8pE0FV4gvARpvz7/AKVjbnEzbYsFBmYXeKf4zx7zGJEydJ6ddKpMMjOSQrXIBGVd+0nkKCZhrgIN+6QLQMwRBY9I5ir3Dkki5BAAJW2BqpOzN+nenMBwsHKWUFgJJuQAvbXQAVeWMLDZQShZlW4RrnG2UdD3FBnbKN5Vy4ZLWiC3RgxgR3k10zwNxDzMIM2jJ6SB9Qf30rEYVFFzF2WOUlGCg8yhkR3ir/wHikg29AzAHfp+dBvBqAedEwM67U3bugQsjoJ/zTnmDaRQGd9qUN+1CZoKaBDPr7in1Wmp7bUIHQ/WqhAuADUge5FRcRxS0u9xem4rmGP8WX8XdyW08sMGj1CQq/1MeXXLvWXfjTu8WjnAX4xopjmBqYJqK7Zd8TYdTlzg8tDUO54xwqglm0G/QRXEMHcxNxgCfLABMEa9Tr71X4pcQWDFxbF3QAkERtPaaqO+f/nGF6wInSD86s8Hx/D3dBdWSJ1YCfaa89YjBX7ayiG4iDVikJ851I760DjGGXyHuKSoZgxBg8wp5L0oPS6zPv8AvSuK/agGbH3ACBooEntt2qi4l4rxb2Ft/wARdTJp6TB07jeqR1ukK9y4zFjLMxkk9STQSEbI4Iua7gA/CRoQTzq1ueJXy6E5gSBtB9u1VjqhByL3Mffvt1qOLamEiTHxDr2qKsx4qvKmUESRvA+6ar8VxG5cgs2mwPPppR8P4QcSXCmCmskb9BFaHA8AS3jLVu7MpauXGB/uTIFke7UFfY4NdeASqCdSdWjmCNhNa3A4O3YttdcN5SR6bOvzboO9S+HOmVlVFzo1tbjkSSbsnSdgNqbxt57V28qWbnlr6cyLmS5pqrLyPegf4rhAqgFSbTANB3jQ78wO1QfEuINnFZk+FntEKTpLBRIParfxlYdeHIbbEPbdCI6R6ge0VQ8et+YwzmIVDA7qCI9poGOP3WGMt3IJkwxnQZhlNRcRxFsJdFxN5OVRqe8Dc1MxNvM9vOf5YGp3nTnFZDxDxNEuILLjNbJbMNweQAPKqNle4liv4e1iC7ut1cytqQNe2x7VV8O4/iz61utqSNdh+tWnh2zavYdboxaYXzJNzDzNonm4X/4j1G1W9vw9ZCFvMsvlgAIRqToIHXWga4d46xNskOmdVHqP6itbwPxxYxA2KkbzyrC+IeEthwGt2zczkF0Bl8qmHcjoNqh2fEeFBWbQQtcyLlMBV5aRJY/nUHarV7NqCCDtVdiMXDsOhP41juGeLbCoXt4iPWLQtsZgnq1aBeIqwzTa11+utVHAcBxM2ra3Bc3cppyA3nsRWw4Vhc9wEYRFNy2St22+VSBEgDYmOVc9wVpcsSFjX1A61o+G4O6EQ28SgSSwBcgIdtOn50o21ngCtGW0JZCqFrhyvzIGuhA+tMJYwxKeuwEtgozIssAT/wDIpnYjkNKzGN4ZdQ646w63QCzq75UnoJ9JHamv4DBJcZL2Mu3F0/nWLRgk8iSNd6GtRd4vhkDQ1y+BKuLhZSo2BtnYjtFZDitwXQrIpQloLQVUgfDvFTv4dbTrYtYd2u3P9t7z/QhTpzqt43grrC4L7ublkhTZj0x1BHpEUKi4q5bQEC+j3NCcoMDqAetJt4gFApYk8tNPnVWLQWdACNvzmpWEmJkHlO2lCLVHVZ1AJG0SJqMdWB2GxUbA9j0oYMKraagSdRuDT963lhYksJBkRB5+4qKvPBmVsWq5zDEDQQDP6Vq/ENkrxWy4ALPcNkoditxNZJ6FQ3yrE+GlH8XYkepLinU78h711PjFhf8AUsNdI1V9Z2ko4X5/rVSoS21UsqBRazi0t06NcuqZlp32yincYzXLqmz5kMhJKkBUa38QdSfi+WtSeN8LtY0i1elYtFwU0a2+fV17jTvSMPfNoeXiDnmFa+i6uo2BQbE8zzqCJx69cuYQOAq+XcUODoGJ0Hz7VnsVdt5Q3wm2wYq06ZdCvsa2WNsuwYZLbZtfiAC/2yp5qKw3ivj1tGVCLN24vx3RMLOwJiHaOnTWioXHuIWrSZ0L+vUWgdBO8N/aK5/j8Ybjy0DXQx2jSpPF8WbrGDsdNNI326VH/gyU8zMND6p5TsB861OMpOHLWkkH4jHvHWnLfFLkTMGZzgwwjpHKqQ3twZPSTt3qw4fw43nsW0MtcYDLIiNzJPYVfkdC4WjXFt3b927nyNDhiMiMebcy0bdqTjD5dtLl+3ZxFsJ5SFwFc/2lTzapHHJKBAWAe4oAAAMLCkAA6gde9Ncdy3MVh7C21yoQwUsoUleRM6Gsrikx+EwyqouW72Ddt1EspcfCdiNex0q3wRwvlpOMuzlXeySdhuetS8Xi0xHEbVt2ZVtqbnwF/UhEBVE6a1cf6jaOsDXraj7qqMBwXh9q5i1tvPlr8Ugkk81gaitH4V4ImJxGJaALaAhcoDII2Pq1mPnVJ4fvlsSzrbNwaz6ylwQORG599DV79njO9x1GdtGZlDi2wk8+TNFRonw1wS2eH4i4cgGV20WW0zRmOwn7tKm8Lwfn8IaVtl7IW6FRCoPl+oKbh+MmNarfCrscJjLCB3ZRczKIByEt8JO7dYqy8C4gnB3P5F7yjaK3HVgzqIMeXZ5jfYTRDXjC6buDwd9yNWUZgjB0B0Mk6ZeQFVOMxuV7ia5blsZSwyFoEEwNxtU3AcT8zAX7Fx7yINQMgMZGlPMUjMs5RMVm+OYpm8lmCHMpQwdYG0A7TUGea3MgEanXppV3guCE4W/e0YW1CpBgZiRmY9lBGnepWDw9sHNJKlYJYaA9tNTV/icGl7ALg8OZdSHy/wB0HNqaoxtq2AIZ9hoRrPanUuqbegOZDpGvpbf79aYHDmsz5iuhLZfUpjSCxBI1332p04hQylQRnOVhzMdKKm4C6ExNt1zQpQyN5kaGa6H9ovECbZuzlZQty23QoZB071iMAxuX1YKAuHYF0JiV17bdelXt/ilrFk4eD5ZzKxTspIBY6x3HSiNbZ4jev28PddFt4i6A4KbIvb/vEkHlUw8RvmXuLZNoibb5crac7msRPJa5032iOVUWrISbXlBjrsMs9tKxsllVGuEoAfTJI35D50Gn8Y+IUvg2rXqAfO93bO06gf8AGstfw0gs2ZtQuaIUdu1KuWznjN202jvVn4d4ouGu/wAwZ7VyEdUO4MBWIOkj9aKqU4fmMAOp+Xyn3rVfwSjDW7bLJADMZ2O5+QNam/4WZSWVc1pQXzc1XfSsjxjE3jAt/wAtTsjQPTMAu3It0qCgu8KUHOSNSZJ2+dP+FMKVxauonJmKrEjUFZIPvpUa2XhrZEGTmB/cirfwy1sP5rkxm8pUElif7tOXSrtTjW47BO/EcJayyQjMVGh6ySNxrsKgcLvi9xW4SQrWrbZQwBJJIEAHmBzO1XeCV73FHyqqhbW06CT1315iqzwjxV/4vGliuaMjeiWhTp6zoBrtQQ+E3UbE4ljOYeiCSiRu2g1zE6AAxVMl4wIa6ByGYGO0xrWu4AoGFxhZrdp3uuGd1LmAPTHJF79ayGGt2yinPPpGuU9KqI/hfiL2bzuHQPlJyspYE6CCF296m+DrSXb15r1u2USXcXLpQkn/APUy6lu1I8GYIpiiBlAVobWQRzgjUqaY4MrPjLqWUGXOZUjMAoOoHPXqNdaitF9nvFPLu3LaJcuWyXWAUGTPMEs2rNHyqH4L82ziTbZcyhmQoLmS9uSpQj4iOh0mh4YW0OItauIht7KAzEdQQRrmnr0pHDLps8VZMy5s/rZlziCJEkxAg79qIl4PEXTxPEAO5uPmtg31Vc4jRbixAMaSPeqPg+GQ3XW9IUuQ/VcrHMF7aAD3rR2sSiY/FYlbhezhkDXisEM2oVUmdCdI5VllxRN03HQoLjl+sBv00osHxXFG5cBb0re1t21+FUmFnvl571ofCWAfyrF626kjEPY13YKASwO2kiqxuHG2outctFACikOpMHnl3BHSrXC+JEw7pbVALVm1lsqSDq2r3GjRnfTTWNKKleNfGDyMKpIWCt5riCYOv8sk7GN6zXhi0vmsWUsttC4nlHOR2o7uEuYt894y7JnLQQSGkKoHKI1oku/w+HcIQ73/AOW/q0VUPqQdSROtBXYLi1xbvm24Ygl4MetTMg9j+laLwzaFu6922reRcVypOkSCCp7gyKicTxtlLhAw6DQNbYD05W1Gs8q0+CuWnw6C5aB8lcwtaj1GfVA30MiaJGK4Dw63dg3WZbSekrOV3J2UaaIJ1feui8J8G4TGBLtwwUXysln0oI213PvoTWbt8MDGxZS2L102mvXFZ8hUF4tqzAGWjfpFX/grAYrC4q5mVbNi4ufy2YsZWAI05UGP8e4O1hcZ5FlWAUKSQdPV1nnUfw14fuY6+LYQFP6mMhckwcrgEZiK6u3gzD43E3L+Km4RlbywSA2npzMDqsD4ar/tD4g+DuIlkMtq6mi24VQUEGdNNIoJmJRLeGvWQ0i2uRYOpAgQSAJ9+1ZK4St9nKBoys9pgD5gVTkVSYj1wZmm8Fxs3UvugJKBQ2bQLO3/AGOlMYbiS3SlvE2heK62yGKEAcmI0aOVFU/EbTG4twIFvX7pbyw2dlBEubhjnyHKKewQGGbzLqv5JLw1sSVJ0Dj2P41q+GHDh8iWvLFwwWZizn/iWO1WWLe3aQBigESJIELOWD7HSYOu8U1MYbwriylq6+HvIuZil27d1uZFWUAXqzHepHgLxBbsYLFMbTMbjEXHbVBIgKP+R3qo8b8MyDzMNkyExfFsgZW5Z7f9OnMaGarOA8eaxabDsq3LZurfCwfjUQJ1202rWcR0PwC5xOBuYYOUCu7MpUQokwLjNsDO1ZZMKVAUqsjQwdNNNO1RU8XLcwt+zdzrcvYgX2YQFuQIyOBstPYW9bKKfLAlQYDGBpy7UwHgb/lYhsTb+HzRae2D6lRh8YPIT2qNw2+cPi716zckLdIzAAkqSDMcx1rM2sQ7azBiG1iek9qf8wqIELJmZ3/8qWDY8cwjXOIYhsO/84+WwFsgBy6rnynYQd+mtLvcOtYa9dW5jVTGqEuW7ynPbIIOazc3GYGPUd6yWf0EwZUyP1qPceQTl76cx1oLji3Fh512AHtXQvmKPSHcDVgBtrR+ErAxOIt2SWABLNrrlXXT7hWfuGeUtvqdKt/DPGv4Vb9xI89wq25Exr6z9DVzYN5xJMDgzmFtHcQcjSR8RU66wecdqo8bYt4t1ezdXXKuUAAZid25qep20rKDEFizNLF5Yz/cTmJg9zTnDrrZ/TpI9l03Jjesq6BgsFaEXL7lbeFRle0vqOIIOYhSP6J3NZHHZvLGdFRWuG7bQMCVzbLI5R1rR4riN+3bt30KBlUImgACjSGjcnn2rNcUZXu5kteUpEsoPpk7le08qCbgOKLbtoptK10SFuMZUDcHJGrDWneB3DcuYkl2LNZ+KYMhgJ6TBqB/p4iZg8u57fKjwmM8rO4QXMy+WQTGXUGZG+0R3qKvPDNyLlhoh8O5EsfjQn1pPscw/wCtX3F/GYxGNt28MZAbLnEGZGoAjbv2rEYjitwLIZUT+22oGp/5bmlcEv27WKS8VZlWSQkTtpBPKiOk+N+G3bFtL+Hu3MqmLqq0GSNGPPTasHxXi9++iLdvNdCknMwGm2hI5xpWvx/2ktetugwSKrArLvJM6bAVhWtqMwghdNzzG1FXvhzDoLPEPMueUot22zMNyScqgc2aPvqiwXFlsXQ7KLoBPpJjQiJ9wdY5xTTXGeGczHziNtOfvUHiWFB9vv8Af/NUarEXC4z4dzctZiocKVPI/Iisd4g8zzWDNMTueZ+L3k/WrDw/xF8Lc9PqWGGQnRswgkjqOtUnELhDDN6tAM24PX51Z6yZDMdQZlQCAT99JeNp23alNAOh076SP1pvyYiDoTH/ALWg0xGs6n8e5rV4D/at6/0L+ArNPhwdcxJ3jtWn4eP5Vv8A6L+Aq7BnC4CbTrExt86XbQMurEnbUbe1Fbb+wb6amR7+9KtqHgj36VgB74yneSCMu/1osMJWB/SIPfpFKFsa6wZ19qesq2vQcuX/ALQQ7Rg5W035U7dXRe/ONhSiAPh1jkedD1/EBOuq8tKB1b4WAVI99fvrZ+CPCZxqANcRVLH+WvxkDUmeQ7c6xlliZQARvO0Ty15Va8E4hcs3BcR4ZRGk8thFRW/434MbD4drlwkraBVbaGRl3V36vOh7Vz6zmuvbtzDOyJOwljr9BXWsV4hOO4cVQEXLgyFthmG4PX5VyTE4S7bc5omyZboCInX6RUHS+L+DrSqthQECgqt529dxokseQHIVy+1gWJyMSMjFd9CZjfnWsXxmXXLdV2Y6qvLNETPIGstZUqTLbsSRvrud+dFGOHDVWzHMdB+MdKmYXDhTAB6kbxNJwF1mJIBI3+XblNS0uZTK66HfeD9xoEXFBAAzAgzE7/PqaF4AIpIPz1JP/tO4Zz6SfhM5SRzHak3G3CiTynkTvPIUDF22oTOWlv6gvQVX3r9vLJza6nTXsKltnAKekmQCBHvpVTjn1ylTMwY5fPagXibqXB/LMHpsR7VX37wPpmFAkSNZHTnSpUZzrI+6PzoXcp5wY6da1GTN0oQTud56U0jbk660CwgCNt9KRZQkiI667VsWFpwFBIkkzlHT35VoeHsPKt/9F/AVlFuRoo7zFanh6fyren9C/gKzgoLS6/ECBy6dKcRiCFjsO3Wo/mDLPOYka7daCKcoJGvbTnzqKl4y2Mo/pnQH9ah3AVWC0g7Af1R+FIxDZso5D8+VLt2VkAmAOu+/KngcMmJXmDA5e9PjU6AgtsB0FFYXSAdjJB/KnLd3QkCPfc/4qESLVjPcyysEZczdQJ+tbfgXgBr9tLgkoZg5go6ax6prn7NzO+XSOX+a6F4B8YLatOrNDBSddswjUjqRRWn4Pw65h0GEVRmtSSCQdCQwZSd5266Vh8VD3sSGXQuS87chtVPxXxFcvYlL5Ji2yuFadQDrPv0osfxkNeuXlX/dYtl2A0Ee0UFumFUcgPzqG2GQGVPPSe+vzqOnGSyiUkzOaoxx5UzlJB+HQae1QLdM2aGIAJEbb6/SpGGwxyncrHM/vSoaOTBOmuo5mafu4wyw0AMmBz6UDpcgKC2jaEg/TXlScRbckCYU9Dof1qpa6wWNCupPc8o7U4ccQsTrpEcxp9KCQrFRK/GZiOUbzVeztMERGpHWaO/fgwh1EloPI9+dMC8pPNiRuO3WqgsTcGVpiJ/fypgLMk7dB+PtR5Qp7zMnl70s3mM+kbHUaD6VUQZWOh5dKcD5hl57baVGCkwAKvuCYVnICIJnU9uwrf64J3BeDaC66mP7eXvFaTDWfQsWzEDp0p/D2LzjKFWI57fWpmF8NYjIv/Ucx0rnq45tdwkqCTBnUDbqPypDBhDasef15Cp+Nw5tMQBuJJmdTppUW/hmy5wYHT8fnQNX7imZEEak9elRQSdhvqTT2KtD+mYkEzTT3P6Y0OwHXvVQq6oMQST1/wAU8JURs5/LemjegqVgdh+vShfvk6bDfuetAHBBMCSfVm5iOVOYa82YaEBuvOaiXHYa5vl2NOLi2G+w2irglYq6w2JIBgjn9auPCeCXEYzD2maFe4SwPZSY+e1UKX1IBgydwdvetWMCosgquW8mVgwJGvKsjS8dw6m3cN1BYWStq0N4mMzH8hXObl0SUbRhodeQ0Ed6nY7i2JuIA4zQfSZGhnn1FP8AC+Bbtcys7zpyE7miq8upAkkAbDn3k8qduuBp1GoFWx4arBlAA10PSmrHDyCASOoA7d6iqgMCP9sCPTJmfkKaxQMHnPMbwOXtVo4kGFEk6D7qhjCuratrMQIgTVRWWgQfWMuoA9qfNnKHM/Ft7D86lmyvqDdfnTFxWUACD/bPIGmhi/dATJqZ1BPKKhgkEH5gdPapFzD+hjMFdwdZnp0plrGWTvFamIK0czyQYnlWq4HYlhOhHqzD4o7Cm/DPhs3BnYgCeW5n8K3/AA7hKWhltrJ5ltz86lqwnh1krHxGTp1itLbwMAanbpULB8LYwZgDbWrhOGtA05f3Vl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40" name="AutoShape 44" descr="data:image/jpeg;base64,/9j/4AAQSkZJRgABAQAAAQABAAD/2wCEAAkGBxQTEhUUExQWFhUWGR0XGBcXGBocGhwiGhsaGBsfGhgcHCggHRwlHBgcITEiJSkrLi4uFx8zODMsNygtLiwBCgoKDQwOFA8PFCwcHBwsLCwsLCwsLCwsLCwsLCwsLCwsLCwsLCwsLCwsLCwsLCwsKywsLCwrKywsLCwsLCwrLP/AABEIAQ8AugMBIgACEQEDEQH/xAAcAAAABwEBAAAAAAAAAAAAAAAAAQIDBAUGBwj/xAA8EAACAQIEBAQDBgUFAAIDAAABAhEAAwQSITEFQVFhBhMicTKBkQehscHR8BQjQlLhFTNicvFDkhZTgv/EABgBAQEBAQEAAAAAAAAAAAAAAAABAgME/8QAGhEBAQEBAQEBAAAAAAAAAAAAAAERITESAv/aAAwDAQACEQMRAD8A7HA+dKYx9aGtEh7V5nQqP80I6zQUf5/SiKa1UD6fSgumv30YHT6UkCOdCAaMiPfpRQRFAnWgVMdqMDnz70iZFA/nUBsATQ5yflQdhpt2M0lrigQSN+bAfjQLUD59qAOtIDAk7H2NLI6/+1TCT1pRH0iiJ956UU/XvUUbdOXagQJoGflQy0QPzpYHMU3P3Uoxp9YooFaA03+VGPnSQfr+NVMHvrREDoaICdv8Ueft99QA9KBNJpbLr+dFIIo9aP8AKgT/AJoA0UbGkgfjRt3/AMUBD9/s1Fx3EbVhA164qAcyfwqm8W+KkwQUFczvMDaB1PauI+J/EV3FOWusSOnKOUcqDoPi37UwreVgSrkRmu6FdZkKOZFZZPHXELjMhu+leWVR9TFZWxiRIOQRuP8A2lPi3uAx10A5frQxcYjj2JnMbxJ5LJP0GwqJj+N3hH8xhOskztuBO1VeMttlWCTrrFMXrZDANMe0kz0oLrC8fvBgZuZTuASD/wDadquuHeO8XacMJOvwlsyn/tO3yqHhvC10BGOIVEKyTBzD/wDk70ninBlQg/xCusRITLvz3+6g7D4Y8Z2MUIb+Vdj4GOh7o39QrTk15kweJe2+WTl5NO3tW/8ABn2hsji3eZnScstuvKc3MdqI6+BGtAH76RmnbY6++kijNUKLGka/Sl5qJqAiP3NAnX86UYoDpp7VFD6/SlD50n9n/wAoQep+lVBA896ANBjsIoo0qEGu9Bt6HtRBdNqKP9ms94t8UWsGhBYeYRIX8zU7xBxP+HsNc0kaKO5IA07b1wbxJxNrzkklncnU846TtQQeOcbfEXy7lysERMkdPlUDiN4OywsAKBHtvVjjOHLbsBpIdiNOVVNkQTBiSDqPuoE27ZbYwu8e1P8AD+HXX9VsEnXL37kVb4Dg5vDMCFyaZRGvY9K0mDwCWUE3sp7rqPpuKCg4Z4UxTAZ1RBMl2YD7pq3tYLD4VizOl140PIVFxfGjMC4SvTl3qmxXErdyVIf06QNjP4Cgu73FLuIMEheQEgyOxFNDg7SA1wBfwPaay9q3czxZJD/CF7f4q0u8FxziQWYAR6WEjqSJoEY7hyk5VaSDqSYk9hVcQ0mD2PLan/4ctGWQ2WPUOfMnpUK9YuI5zz8tvr3oPQ32ZcX/AIjAWyxl09Dd42P0rVqtcX+xzi4t4t7BbS6oIHKRJ/A12cE0Cjp92tA7e9HGmm/vQjSqhI1B5dqJSOnf9mjy9aEzUNALr0ohHWjAmKVlH/GqaS3SNaDn6UamdaAWopJpQbaiNGBz2oMl9p1meG4g6yi+YOxBFcW4emd7QOpAmSfy5b13zxbiVXDOG/rWI6jn91cIwGHyX3AXTcDtQXPGsABaGs/v961jFBDiZAGpnWuoYBVddRIPLnrUxPBqGSUG2x6dNKDE8PtLJZDDOACOTEc9NjSv9Fxt58uVip1nMAK6FwrwratnRQAOpmtTh8DAXX07ACg5db+zC46A+YEc6kMMw+s6Uuz9lV8kC5dtJb5lASx9wTXXFsLtFHoBtJoMZgfCOFwyAKpdgINx4zfcKjcYw2RH8seojQf5rX4tRB0rOcUuZVmPcGg5HxLFE3JVYIJDDmY/Kol3iYYMu8nWRsKtfEagtmExJ1HIb1n1tOxOQSIgwKCw4Bi1w9+zf1yI4JHONjr7cq9L4e8rorqZVgGU9QdfzryqMO1uA2k6jofYV6B+yzEF+HWcx1SUB6gGBRK1bd9qAX9/4oyNyNKIc+XKaqDnprNGn3UUmfuovuqKUgA+XX8qGT3o4A2/zSDVCidaEQKBPOi0iO/OgEbH6UY99aIabbURXeorn/2sYsqttVnUFj0OUjT3rl+DxnmXGIkkiYrsH2jcJa7Z8xBIUHMOeXqPaK4pw1wuds0g/CR01j60HQ+A3WZBCMW6/wBIitnwq43wsNdyDXGsJxjHvK2GhVgkZVj6kamrHh/jzEW7h8xCwQ6sBBP5UHZrzKFmBpUj+IAUZiAOpOlZ3h/Ff4lQyDNImKzHjfij2z5QEudD0HyoN/d49hxP8xdO9MJ4iw7aK+vcQPrXEOJJcmc4GYwSNtqtfDnC7WI0XEMLyrlNto5816j2oOtYjGJsG177VU8X4d5yQNDGlZqxYuWStpmZiP6uXatVw3FlwpMdDFByvill7d023SIOvfmPcVbYnyzhpzeSo1OZSJPTvV99oeADWxdylmTpvGxPyrmXEsCxP+4SCIh107a9aCM8tm1BjVZrvP2WqP8AT7WkEs2bXSZ1y9q89NbZGjKCRoN9uorvH2RyMCFgZSfMU67PyM7EUStwDFAiR786Jee45UAP/BVQcn8qEculEW1pQ0ouiE+4ojb7CjOgoafsGoohGvb6UbLsedGT+lHERRISRr+m1BT0oZdN/u/Ki/YoqPxDCeZauWzP8xSuncRXnXGeHbmHZlYyozCdojYHvXpJj/7WC8a+FmKXrqaqFzqOYYbiOYNEcyxj3LuSxZY27YtqxEfFtPq5GK2HDfD2WwGMuhJOW4Bny9QwHq+lZ/g1vy3Vg0ZlGYb5vathjcblstcJ+FfSv4DtRUrwFgTau3RyQwuvIiRRcb4StzG5n2nftFOfZqWaw9y4f5jsWPtsIqwvEFyvKdedBlOMeGfNL5bY1cFDm2C7EcpncHeaknwItxVZitq+DmNy0Y7gBQY+6thY4cu8/KpJwYGg07zQYvD8EvhhncXMvxO2hHuBuasuGkopA0k1dY/DCCNgdzO8VncbcyiQdd+3tQSeJYokQSNulc943w5nlVaAT6R/jpWguYtmjWT0n9xUewpZljT+49BzoMdYwr3L6WFjOZ5dBqDXXfsvVhYysAIEETsQSIrKpbRb7XwItg/ynIjNoJjuTW88BYVlw5uPo1xiwHQSY96DSL1oE/TtQXSfrR5hRCZ5/sUYXptQJ+lHNADSden30uig9vvqg460ljy5UFNGV17VFEdKEaRRnc0Rg0Aifn0pvGWQ6Oh/qUqZ7iKcPM8qEct6JXB+GYM52RiJRyBptV/4lwqrg3JYT6ZJHeh4m4c1nipYD0XlzD3kzpypP2guBh0TWGIBA3MUVcfZ+2XBj/kJ9pqztqGLajQdKgcC4/hUs2x8IjLA5Gqq54hRb7SfSdN6DbYRgw1+s71MtqBznv0rKeEeIDEeaROVSAG7xrFXt58p3ieYoHOK3AFrFcXuFVJgEayKvcXcLXIzaVn+NkFiDtyjagp7ZMjrH0qy4Bhw1wqSYjQ9Z3mqW9IBO3Ug/hVc/F7lq5/LObaQeUxHz3oNrjeFtdxFrDBomSIEhFGpI5AmulYTDBLaouiqIE9qpvC3CLdsG75vnXHADXNNt8oA2Aq/I/f6UCgv30nkaMDWaIUBE/Wh91Ge3Ogon5a1UF9PanfM7GmzrtRx3FARGk0fvt2oix+f750SH8dKilE9qSO31ozy70Q+tAoHSinSeQowBRMf1oMV9omGWcPfiSGydNDqKx/i2+txgrMRpI7HtXTvFuG8zCXB0Ab6EGuWeI7YuWluJ2J9t6IoMDwG7cMF4Wdxv8u9bPw34awwEtbLkbZzNZnhviQW3UOs5SD6Rynl1rUDxjhLbkYYPduMY8vIYXmfaitXbyW1ygBByC6AVEvY4ZgAR0M8/aqS/wASxWI0XDhD/cx0ptPD19YJvIxmSII7iDzoNBdyjfmN6zfFSrEzp/x9qt8XjQgEmCNzE1mOK8QQucpJ5H50FO9+fhBAJMd+1Ut5i0AfEW0Y9eU9qtsfiwgZY17CR9eRpjBWWRc75jJ1U6yOie/Wg2P2WY428T5RcFbqQAJ1ZSWJPvrXWZMCK4Lw/Gtae1eW2c2cMy81g/D/APWu6YS+LiJcXUMAw+YoHp50DrQJ+7pRqaA2NEs/fQDUTDaiCI+VFPYUZFLDjtRRRyohNACI/E0FPX5UAZaCjboKAf8AxRnblQDrtRAdKNRRFjQN3LYZSDsdDXLmPk37uEvQAPg00KkaEH6yO1dU02rjf2q3HGNPq0yooGxB1P50FHiOHthrpKAMV2O+nKp+F8T4hWICAMeiEn5kUrhfFC7BXGqjfqK2HDrYChpAJH1oKbh9y9eZDcZvTrlGgPvWmvCN9zypaXbehJGnQ1C4nxZbctMk8pE0FV4gvARpvz7/AKVjbnEzbYsFBmYXeKf4zx7zGJEydJ6ddKpMMjOSQrXIBGVd+0nkKCZhrgIN+6QLQMwRBY9I5ir3Dkki5BAAJW2BqpOzN+nenMBwsHKWUFgJJuQAvbXQAVeWMLDZQShZlW4RrnG2UdD3FBnbKN5Vy4ZLWiC3RgxgR3k10zwNxDzMIM2jJ6SB9Qf30rEYVFFzF2WOUlGCg8yhkR3ir/wHikg29AzAHfp+dBvBqAedEwM67U3bugQsjoJ/zTnmDaRQGd9qUN+1CZoKaBDPr7in1Wmp7bUIHQ/WqhAuADUge5FRcRxS0u9xem4rmGP8WX8XdyW08sMGj1CQq/1MeXXLvWXfjTu8WjnAX4xopjmBqYJqK7Zd8TYdTlzg8tDUO54xwqglm0G/QRXEMHcxNxgCfLABMEa9Tr71X4pcQWDFxbF3QAkERtPaaqO+f/nGF6wInSD86s8Hx/D3dBdWSJ1YCfaa89YjBX7ayiG4iDVikJ851I760DjGGXyHuKSoZgxBg8wp5L0oPS6zPv8AvSuK/agGbH3ACBooEntt2qi4l4rxb2Ft/wARdTJp6TB07jeqR1ukK9y4zFjLMxkk9STQSEbI4Iua7gA/CRoQTzq1ueJXy6E5gSBtB9u1VjqhByL3Mffvt1qOLamEiTHxDr2qKsx4qvKmUESRvA+6ar8VxG5cgs2mwPPppR8P4QcSXCmCmskb9BFaHA8AS3jLVu7MpauXGB/uTIFke7UFfY4NdeASqCdSdWjmCNhNa3A4O3YttdcN5SR6bOvzboO9S+HOmVlVFzo1tbjkSSbsnSdgNqbxt57V28qWbnlr6cyLmS5pqrLyPegf4rhAqgFSbTANB3jQ78wO1QfEuINnFZk+FntEKTpLBRIParfxlYdeHIbbEPbdCI6R6ge0VQ8et+YwzmIVDA7qCI9poGOP3WGMt3IJkwxnQZhlNRcRxFsJdFxN5OVRqe8Dc1MxNvM9vOf5YGp3nTnFZDxDxNEuILLjNbJbMNweQAPKqNle4liv4e1iC7ut1cytqQNe2x7VV8O4/iz61utqSNdh+tWnh2zavYdboxaYXzJNzDzNonm4X/4j1G1W9vw9ZCFvMsvlgAIRqToIHXWga4d46xNskOmdVHqP6itbwPxxYxA2KkbzyrC+IeEthwGt2zczkF0Bl8qmHcjoNqh2fEeFBWbQQtcyLlMBV5aRJY/nUHarV7NqCCDtVdiMXDsOhP41juGeLbCoXt4iPWLQtsZgnq1aBeIqwzTa11+utVHAcBxM2ra3Bc3cppyA3nsRWw4Vhc9wEYRFNy2St22+VSBEgDYmOVc9wVpcsSFjX1A61o+G4O6EQ28SgSSwBcgIdtOn50o21ngCtGW0JZCqFrhyvzIGuhA+tMJYwxKeuwEtgozIssAT/wDIpnYjkNKzGN4ZdQ646w63QCzq75UnoJ9JHamv4DBJcZL2Mu3F0/nWLRgk8iSNd6GtRd4vhkDQ1y+BKuLhZSo2BtnYjtFZDitwXQrIpQloLQVUgfDvFTv4dbTrYtYd2u3P9t7z/QhTpzqt43grrC4L7ublkhTZj0x1BHpEUKi4q5bQEC+j3NCcoMDqAetJt4gFApYk8tNPnVWLQWdACNvzmpWEmJkHlO2lCLVHVZ1AJG0SJqMdWB2GxUbA9j0oYMKraagSdRuDT963lhYksJBkRB5+4qKvPBmVsWq5zDEDQQDP6Vq/ENkrxWy4ALPcNkoditxNZJ6FQ3yrE+GlH8XYkepLinU78h711PjFhf8AUsNdI1V9Z2ko4X5/rVSoS21UsqBRazi0t06NcuqZlp32yincYzXLqmz5kMhJKkBUa38QdSfi+WtSeN8LtY0i1elYtFwU0a2+fV17jTvSMPfNoeXiDnmFa+i6uo2BQbE8zzqCJx69cuYQOAq+XcUODoGJ0Hz7VnsVdt5Q3wm2wYq06ZdCvsa2WNsuwYZLbZtfiAC/2yp5qKw3ivj1tGVCLN24vx3RMLOwJiHaOnTWioXHuIWrSZ0L+vUWgdBO8N/aK5/j8Ybjy0DXQx2jSpPF8WbrGDsdNNI326VH/gyU8zMND6p5TsB861OMpOHLWkkH4jHvHWnLfFLkTMGZzgwwjpHKqQ3twZPSTt3qw4fw43nsW0MtcYDLIiNzJPYVfkdC4WjXFt3b927nyNDhiMiMebcy0bdqTjD5dtLl+3ZxFsJ5SFwFc/2lTzapHHJKBAWAe4oAAAMLCkAA6gde9Ncdy3MVh7C21yoQwUsoUleRM6Gsrikx+EwyqouW72Ddt1EspcfCdiNex0q3wRwvlpOMuzlXeySdhuetS8Xi0xHEbVt2ZVtqbnwF/UhEBVE6a1cf6jaOsDXraj7qqMBwXh9q5i1tvPlr8Ugkk81gaitH4V4ImJxGJaALaAhcoDII2Pq1mPnVJ4fvlsSzrbNwaz6ylwQORG599DV79njO9x1GdtGZlDi2wk8+TNFRonw1wS2eH4i4cgGV20WW0zRmOwn7tKm8Lwfn8IaVtl7IW6FRCoPl+oKbh+MmNarfCrscJjLCB3ZRczKIByEt8JO7dYqy8C4gnB3P5F7yjaK3HVgzqIMeXZ5jfYTRDXjC6buDwd9yNWUZgjB0B0Mk6ZeQFVOMxuV7ia5blsZSwyFoEEwNxtU3AcT8zAX7Fx7yINQMgMZGlPMUjMs5RMVm+OYpm8lmCHMpQwdYG0A7TUGea3MgEanXppV3guCE4W/e0YW1CpBgZiRmY9lBGnepWDw9sHNJKlYJYaA9tNTV/icGl7ALg8OZdSHy/wB0HNqaoxtq2AIZ9hoRrPanUuqbegOZDpGvpbf79aYHDmsz5iuhLZfUpjSCxBI1332p04hQylQRnOVhzMdKKm4C6ExNt1zQpQyN5kaGa6H9ovECbZuzlZQty23QoZB071iMAxuX1YKAuHYF0JiV17bdelXt/ilrFk4eD5ZzKxTspIBY6x3HSiNbZ4jev28PddFt4i6A4KbIvb/vEkHlUw8RvmXuLZNoibb5crac7msRPJa5032iOVUWrISbXlBjrsMs9tKxsllVGuEoAfTJI35D50Gn8Y+IUvg2rXqAfO93bO06gf8AGstfw0gs2ZtQuaIUdu1KuWznjN202jvVn4d4ouGu/wAwZ7VyEdUO4MBWIOkj9aKqU4fmMAOp+Xyn3rVfwSjDW7bLJADMZ2O5+QNam/4WZSWVc1pQXzc1XfSsjxjE3jAt/wAtTsjQPTMAu3It0qCgu8KUHOSNSZJ2+dP+FMKVxauonJmKrEjUFZIPvpUa2XhrZEGTmB/cirfwy1sP5rkxm8pUElif7tOXSrtTjW47BO/EcJayyQjMVGh6ySNxrsKgcLvi9xW4SQrWrbZQwBJJIEAHmBzO1XeCV73FHyqqhbW06CT1315iqzwjxV/4vGliuaMjeiWhTp6zoBrtQQ+E3UbE4ljOYeiCSiRu2g1zE6AAxVMl4wIa6ByGYGO0xrWu4AoGFxhZrdp3uuGd1LmAPTHJF79ayGGt2yinPPpGuU9KqI/hfiL2bzuHQPlJyspYE6CCF296m+DrSXb15r1u2USXcXLpQkn/APUy6lu1I8GYIpiiBlAVobWQRzgjUqaY4MrPjLqWUGXOZUjMAoOoHPXqNdaitF9nvFPLu3LaJcuWyXWAUGTPMEs2rNHyqH4L82ziTbZcyhmQoLmS9uSpQj4iOh0mh4YW0OItauIht7KAzEdQQRrmnr0pHDLps8VZMy5s/rZlziCJEkxAg79qIl4PEXTxPEAO5uPmtg31Vc4jRbixAMaSPeqPg+GQ3XW9IUuQ/VcrHMF7aAD3rR2sSiY/FYlbhezhkDXisEM2oVUmdCdI5VllxRN03HQoLjl+sBv00osHxXFG5cBb0re1t21+FUmFnvl571ofCWAfyrF626kjEPY13YKASwO2kiqxuHG2outctFACikOpMHnl3BHSrXC+JEw7pbVALVm1lsqSDq2r3GjRnfTTWNKKleNfGDyMKpIWCt5riCYOv8sk7GN6zXhi0vmsWUsttC4nlHOR2o7uEuYt894y7JnLQQSGkKoHKI1oku/w+HcIQ73/AOW/q0VUPqQdSROtBXYLi1xbvm24Ygl4MetTMg9j+laLwzaFu6922reRcVypOkSCCp7gyKicTxtlLhAw6DQNbYD05W1Gs8q0+CuWnw6C5aB8lcwtaj1GfVA30MiaJGK4Dw63dg3WZbSekrOV3J2UaaIJ1feui8J8G4TGBLtwwUXysln0oI213PvoTWbt8MDGxZS2L102mvXFZ8hUF4tqzAGWjfpFX/grAYrC4q5mVbNi4ufy2YsZWAI05UGP8e4O1hcZ5FlWAUKSQdPV1nnUfw14fuY6+LYQFP6mMhckwcrgEZiK6u3gzD43E3L+Km4RlbywSA2npzMDqsD4ar/tD4g+DuIlkMtq6mi24VQUEGdNNIoJmJRLeGvWQ0i2uRYOpAgQSAJ9+1ZK4St9nKBoys9pgD5gVTkVSYj1wZmm8Fxs3UvugJKBQ2bQLO3/AGOlMYbiS3SlvE2heK62yGKEAcmI0aOVFU/EbTG4twIFvX7pbyw2dlBEubhjnyHKKewQGGbzLqv5JLw1sSVJ0Dj2P41q+GHDh8iWvLFwwWZizn/iWO1WWLe3aQBigESJIELOWD7HSYOu8U1MYbwriylq6+HvIuZil27d1uZFWUAXqzHepHgLxBbsYLFMbTMbjEXHbVBIgKP+R3qo8b8MyDzMNkyExfFsgZW5Z7f9OnMaGarOA8eaxabDsq3LZurfCwfjUQJ1202rWcR0PwC5xOBuYYOUCu7MpUQokwLjNsDO1ZZMKVAUqsjQwdNNNO1RU8XLcwt+zdzrcvYgX2YQFuQIyOBstPYW9bKKfLAlQYDGBpy7UwHgb/lYhsTb+HzRae2D6lRh8YPIT2qNw2+cPi716zckLdIzAAkqSDMcx1rM2sQ7azBiG1iek9qf8wqIELJmZ3/8qWDY8cwjXOIYhsO/84+WwFsgBy6rnynYQd+mtLvcOtYa9dW5jVTGqEuW7ynPbIIOazc3GYGPUd6yWf0EwZUyP1qPceQTl76cx1oLji3Fh512AHtXQvmKPSHcDVgBtrR+ErAxOIt2SWABLNrrlXXT7hWfuGeUtvqdKt/DPGv4Vb9xI89wq25Exr6z9DVzYN5xJMDgzmFtHcQcjSR8RU66wecdqo8bYt4t1ezdXXKuUAAZid25qep20rKDEFizNLF5Yz/cTmJg9zTnDrrZ/TpI9l03Jjesq6BgsFaEXL7lbeFRle0vqOIIOYhSP6J3NZHHZvLGdFRWuG7bQMCVzbLI5R1rR4riN+3bt30KBlUImgACjSGjcnn2rNcUZXu5kteUpEsoPpk7le08qCbgOKLbtoptK10SFuMZUDcHJGrDWneB3DcuYkl2LNZ+KYMhgJ6TBqB/p4iZg8u57fKjwmM8rO4QXMy+WQTGXUGZG+0R3qKvPDNyLlhoh8O5EsfjQn1pPscw/wCtX3F/GYxGNt28MZAbLnEGZGoAjbv2rEYjitwLIZUT+22oGp/5bmlcEv27WKS8VZlWSQkTtpBPKiOk+N+G3bFtL+Hu3MqmLqq0GSNGPPTasHxXi9++iLdvNdCknMwGm2hI5xpWvx/2ktetugwSKrArLvJM6bAVhWtqMwghdNzzG1FXvhzDoLPEPMueUot22zMNyScqgc2aPvqiwXFlsXQ7KLoBPpJjQiJ9wdY5xTTXGeGczHziNtOfvUHiWFB9vv8Af/NUarEXC4z4dzctZiocKVPI/Iisd4g8zzWDNMTueZ+L3k/WrDw/xF8Lc9PqWGGQnRswgkjqOtUnELhDDN6tAM24PX51Z6yZDMdQZlQCAT99JeNp23alNAOh076SP1pvyYiDoTH/ALWg0xGs6n8e5rV4D/at6/0L+ArNPhwdcxJ3jtWn4eP5Vv8A6L+Aq7BnC4CbTrExt86XbQMurEnbUbe1Fbb+wb6amR7+9KtqHgj36VgB74yneSCMu/1osMJWB/SIPfpFKFsa6wZ19qesq2vQcuX/ALQQ7Rg5W035U7dXRe/ONhSiAPh1jkedD1/EBOuq8tKB1b4WAVI99fvrZ+CPCZxqANcRVLH+WvxkDUmeQ7c6xlliZQARvO0Ty15Va8E4hcs3BcR4ZRGk8thFRW/434MbD4drlwkraBVbaGRl3V36vOh7Vz6zmuvbtzDOyJOwljr9BXWsV4hOO4cVQEXLgyFthmG4PX5VyTE4S7bc5omyZboCInX6RUHS+L+DrSqthQECgqt529dxokseQHIVy+1gWJyMSMjFd9CZjfnWsXxmXXLdV2Y6qvLNETPIGstZUqTLbsSRvrud+dFGOHDVWzHMdB+MdKmYXDhTAB6kbxNJwF1mJIBI3+XblNS0uZTK66HfeD9xoEXFBAAzAgzE7/PqaF4AIpIPz1JP/tO4Zz6SfhM5SRzHak3G3CiTynkTvPIUDF22oTOWlv6gvQVX3r9vLJza6nTXsKltnAKekmQCBHvpVTjn1ylTMwY5fPagXibqXB/LMHpsR7VX37wPpmFAkSNZHTnSpUZzrI+6PzoXcp5wY6da1GTN0oQTud56U0jbk660CwgCNt9KRZQkiI667VsWFpwFBIkkzlHT35VoeHsPKt/9F/AVlFuRoo7zFanh6fyren9C/gKzgoLS6/ECBy6dKcRiCFjsO3Wo/mDLPOYka7daCKcoJGvbTnzqKl4y2Mo/pnQH9ah3AVWC0g7Af1R+FIxDZso5D8+VLt2VkAmAOu+/KngcMmJXmDA5e9PjU6AgtsB0FFYXSAdjJB/KnLd3QkCPfc/4qESLVjPcyysEZczdQJ+tbfgXgBr9tLgkoZg5go6ax6prn7NzO+XSOX+a6F4B8YLatOrNDBSddswjUjqRRWn4Pw65h0GEVRmtSSCQdCQwZSd5266Vh8VD3sSGXQuS87chtVPxXxFcvYlL5Ji2yuFadQDrPv0osfxkNeuXlX/dYtl2A0Ee0UFumFUcgPzqG2GQGVPPSe+vzqOnGSyiUkzOaoxx5UzlJB+HQae1QLdM2aGIAJEbb6/SpGGwxyncrHM/vSoaOTBOmuo5mafu4wyw0AMmBz6UDpcgKC2jaEg/TXlScRbckCYU9Dof1qpa6wWNCupPc8o7U4ccQsTrpEcxp9KCQrFRK/GZiOUbzVeztMERGpHWaO/fgwh1EloPI9+dMC8pPNiRuO3WqgsTcGVpiJ/fypgLMk7dB+PtR5Qp7zMnl70s3mM+kbHUaD6VUQZWOh5dKcD5hl57baVGCkwAKvuCYVnICIJnU9uwrf64J3BeDaC66mP7eXvFaTDWfQsWzEDp0p/D2LzjKFWI57fWpmF8NYjIv/Ucx0rnq45tdwkqCTBnUDbqPypDBhDasef15Cp+Nw5tMQBuJJmdTppUW/hmy5wYHT8fnQNX7imZEEak9elRQSdhvqTT2KtD+mYkEzTT3P6Y0OwHXvVQq6oMQST1/wAU8JURs5/LemjegqVgdh+vShfvk6bDfuetAHBBMCSfVm5iOVOYa82YaEBuvOaiXHYa5vl2NOLi2G+w2irglYq6w2JIBgjn9auPCeCXEYzD2maFe4SwPZSY+e1UKX1IBgydwdvetWMCosgquW8mVgwJGvKsjS8dw6m3cN1BYWStq0N4mMzH8hXObl0SUbRhodeQ0Ed6nY7i2JuIA4zQfSZGhnn1FP8AC+Bbtcys7zpyE7miq8upAkkAbDn3k8qduuBp1GoFWx4arBlAA10PSmrHDyCASOoA7d6iqgMCP9sCPTJmfkKaxQMHnPMbwOXtVo4kGFEk6D7qhjCuratrMQIgTVRWWgQfWMuoA9qfNnKHM/Ft7D86lmyvqDdfnTFxWUACD/bPIGmhi/dATJqZ1BPKKhgkEH5gdPapFzD+hjMFdwdZnp0plrGWTvFamIK0czyQYnlWq4HYlhOhHqzD4o7Cm/DPhs3BnYgCeW5n8K3/AA7hKWhltrJ5ltz86lqwnh1krHxGTp1itLbwMAanbpULB8LYwZgDbWrhOGtA05f3VlX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42" name="AutoShape 46" descr="data:image/jpeg;base64,/9j/4AAQSkZJRgABAQAAAQABAAD/2wCEAAkGBxQTEhQUEhQUFBUXGBgaFRgUFRUYFxQXFxcYGhcXGBcYHCggGBolHBcXITEhJSkrLi4uFx8zODMsNygtLiwBCgoKDg0OGhAQGywkHCQsLCwsLCwsLCwsLCwsLCwsLCwsLCwsLCwsLCwsLCwsLCwsLCwsLCwsLCwsLCwsLCwsLP/AABEIAPkAywMBIgACEQEDEQH/xAAcAAABBQEBAQAAAAAAAAAAAAADAQIEBQYABwj/xAA+EAABAwIEBAMGBAUEAQUBAAABAAIRAyEEEjFBBVFhcQYTgSIykaGx8EJSwdEUI4Ky4TNicvEkFRZDY6IH/8QAGQEAAwEBAQAAAAAAAAAAAAAAAAECAwQF/8QAJxEAAgIBBAIBBQADAAAAAAAAAAECEQMSITFBBFETImGB0fAykcH/2gAMAwEAAhEDEQA/APL2VSJXZzzQjqngKjMRz05rykSwgaEqINWoSekQOwRXklCLECfIjSZRAEwNuiEeiBiwlaEgSgIAfmTmMJ5eqGCitd1SKDNah6J7HA7p5G9lINnMNkgIvJXQUuRAugbGkp7bJ7yms1QA4FKNE0C5T3GApLUSJVdomuujGgTYXOyV+FIi0Kh8A6L7RAKeXDlCPgcHc5gjuwQLoGgCdEOSuiH5g6qhx7v5ju61Z4dyKy3E8ORVeOqqKoTlZMaEQDmm0yiNQyRMqfT1XQkpm5Ulx5G1B9UyESs1cNE0KQNjUQBcErh1QJCAIdSpsnAob2poYgJRE1qcgEKEam4oJsL8kjaiVAWDKs90rnqPhh98ij+XZRwOrOeErdfRI0x8fgnN1SLSoHVG/WPkpFDDF89P2TP4cvEjYq4oUsohquKsic64KzIIt7Lh9URxcYDmnuBcq5ZSG4+SXItVjZi8hXNDj7rcvU6/BGoYaBb16qVACUugRCuMF2Q5voiOELF8af8Az6nf9AttiKiw/Gf9ep3/AECmXoqJKYbJ7U1oTgs2aBCmUhqlOi5psUiosWuPZHp9ExmiUOtdNoMSHJ2FASVuiLkQcS2IQuRIbuJSVAiZRoU5mHJBI0CdlVYCUJ9ZSDRv3UjAcEdVcA3cocklbBRbdIrKtQn0Qm1LrS8Z4IaBEiRF+43VBWpNBsUozUlaHKDi6ZLwdb77KzcZH3ZUeH1CvcPJAUzRUeAIokjRS6OCJuYE/f6KdQw0T1j5KTSp6IS9kTn6AswoGm+qPlhGyrnsW8Uc0mDDpTHOT8qZlVWSMzJ4bKa4wVwJTTCgFXWFiONn+e/uPoFtnhYrj4jEVPT+0KOzWJNekaFz2XTsqgqjgiU2JEan0UtlJAarU5rICMGC6V+gU2XpEpCNdUDG6hSCLoYoZ6gaBMXjnGoQvYq3pBKFOYHNa7AeGHmC1oIIG+luSpGYLy6jWi4JBb2J09F6QMb5VNuQNBI953usAGpG56LmzTbrSzrwwq9SIXCPAbQ4GqQ5o0bG/UrQ0ODUaPuMDewWQ4l4kxDTFPEZp/8ArYI9JmO4Vr4e41XxDS2oASDEtGvfksJqVW2dEK1VRYcX4LTqtmASOnyXlPiPgRY45WzE+oJMEekL0nxB4rZQPlAS5oGYD91kMfxfzAS+mWh2hzAkDaRyTwKcHa4Fl0yVPk8+a0tMH0Wu4Jh5GbsFRY+n7YWz4ZQysaAvRk9jzq3oecPuu8qFYPp2Q/KnVOKIkiMGaJzqE9FIbTXFaXSMWiA6mkIUp99kJzSmnZMopERwuuIRalO+i5tMpoOgFViwviKn/wCRU/p/tavQfIKyPHcJNd/9P9oTkioPcDlS5E9zYTstiuezoURrAntTQ5Pa0k6KWVsh7eQTgzUKVhsLGvIEc0Oq2J5z8eqVMSyK6IsXUjBVMlam7abnuhhqFjaDizM0xlufv0+aXOxXG5quMYPLVpvkAuOm0TY+q2uC4eyvTbm2EDcTsY6LzNvHPOYynUbkqUzyifQ3B6L0PwzivZEn4rjyQkkk+jvwzjOTa7Ed4Pb5uZrQCYBIJygTMhp93SbFX/DsC3DnKzSwNtYGp6ldi8cGi1zsOZUbAcTa5+Wq8NeD7TCILRzHMdVnJuRqoaTHVMC1+Or+YCRIMAxI1MFVD+Cva8tDnPubuAAA9LT2hXmMxDTxCWOBa6ASOeVSeO43y2kDQq4ykqr0iXji931Z59WoZqzGnnstxhMPlA6LG4M58QDoBzW4piBddq5SPPfbOqJgCKW3S+WFqRVgmhKBsiigNUraEG6q/Rm4kY0oQ/LVk+LIb2iJWqujGUVZVOplAdY6qxrU1CqUUdDoYAs/xel/Nd6f2haQMVVjsNLye30Ca4BlEyla6E4ap/mEuPIW+Cfn6Llo1eQdTw9ieQlS6IhjToZH1QWVrEIsy1o6ynRm5WSa77t7n6Kv4k+4jVTsSAcpkW+arK93FxGiGKPIKrXh/QR8Yv8ANTa4BoO6z/8AlrnfUBVLbklX+EAZSGbcixG5zgX2kyPRZZfpSa9nTHe0yJxKgQ2jUyuzZAHmCDYC7hr6q98M8VcHNabtKh4FjHhzqWYhzmyH3ImQ5ttW5Q4z/tKrOD8SFJ8H3ZseV1mrlFxrguElGad7M9Oq4shzcrHPJMgNiRA1vZR8bjs058PVI5wCXWiLXCbwniTXlpaQpvEOFOqHOKjm/wDFxHy0XHKov6j04SUtzFeUxtUOYHtOuVw90913HscXWKsseRSsXZupMlY7iuPzOO8rpxRc3bObNNRui28MtuXZZE68lpvP1KruD4Uik2NwCbc1KDD39F1xjvZxyl0SfOvZHbdQ2NPP5I0mPej0WtJmTkwwcu8xQXNd+YLmtf8An/VUoozc2T3OTAowDvzfIIgc7p8CrVEuTCOYFGqURzRHnsh5k1FEubGgAEbqLiaYLifvRSXESmVGiU9KGpGDSNb1K5y5pXMWGZSncojaI5lCY5Fc5IlnVaI1k/FRKlhqpVV3s90ynhnVHBrR35DqUm65NMabG4TCvqWYJi5JMNbOkn0UjiVPEtokOpey0tdnY4EBrZi2u+sK+ocOApeWTbVx0Ljb9gFWeLuL+W3yWQC9vtRAys2aALCdT0jmuRZ3kyKMV/ezslgUINyEw+Jc7By+o2lnc6CGxmg5fw7WIMddVQYqiWGDBtIIMhw2IPJV/nmAJJAsJ2HT5qbRxTXMDakjLmLHDablpG4m/quqMHC67ZxylqDYDiT6cFpIV/T8YVYALiqjhGFZVaW6OGhiZ7jdR8fwt7ATYgGDH17JS+OUqfJ1rHmjjWSP+P2/6Fx/FXPJuTOpUFskidT+6HhKRdJNmtu48k6tifazN5iPRaJJbI55W1qZ6bRLg0AbABIah0VDw3jAc2ZE7jkp7saHXJTS9kuRO86Ex9aTqR8VXvqHZMFYqtjNyLE1oOsrm42Nx81Wiudx8CU01R2Tv0LUW44h2RHYvtHRUhxtoFu6GMbsboTE2y4qYobGEgr7FypP4kH/ALXCqOaNQqLapiIiCnnGD7lVfmgxZKa3T5p2CM68pjXXTXOSNKzNCUxW+D4Q54zFwYOZ17d4vEzdQeF4fO7sJP6fOFq34ppaBUDmulztnMc50ZnC2ZpOUSJiVyeRmcdo8nThwqe74KocMY0jMS8Afhtfkc0fJTcO0NaYa5rRqSAQJO5BO5RmU2E+8I7j53MLq2KDWOpt9ou5QRpaeXW/4QuKU5T2Z2xxxhwU3iDjQpNLWkGodP8AZ1I58liKtQuJLiSTqTqtnxrhbHUgcrQ/8wnMf+XMrEkLv8VQUfpOLyHJz+oVKCmpQF0nOXePxVINpuoDI4BvuzmBAh0neSi4Piz5DagzB8e8LwdD1CoGclo+GYmk+pL6TnBolsGIhzQB1hswO2kSs3BVVWb4ss07i6f27/BD4g3KSxjcrXmY1JiYAja/zCi8Q4a+kbwbEy3T2feHcSrqrQYazH0nZmWkxf2XZnADfVrfnfUsxdUubh2wQ/zHOd0bVOaJ0Igmex6qdTTSX5/vwOSUrf8Ar+/JQUqpaZB/ytRgK+YN3kSP27rJtFlO4VXIOXnp37dbLWSfRhGuzUPqIYrcgg0nHf5JHVAOXyShIWSNBS9w3hAq4hw3lMdVQn1wtDKgwxfNNGJlRHQdkrUx0THVgU1tSLqMHdV2fqlQE1laUcPVcwn/AKRg8/YToCszQVyM+mmmmos0plx4edGccwB85/RavMJPIRuCfZGx+fostwKmIN979OX6q1pVTP8AUPX2gvM8hXNno+O6giW6m3UtadZsPvUFFpZRIAAjb4SoVZxgT9ySurVbE20P9wXPpbN3JIquN18rSRaxv62+ixRWl8S1B5bWjW0899OazQK9Xx41A83M7mIFwXJVuZCq34LiPaLXH2croGkuOgnlN/SBEyqbMiMck1aoE3F2jU+FaWHL3U8TVfRptBqNqNIkPaQA2CDNi60bDkr6icGwUsRXpVqtCPJa+m0NY6CSc8ZSXG8nUkkXAC86Zp97rUUMXiKmCZh2VQ2jBmkWt9o+Y45piZkA9zyWGXH3fPP8uzbHk2aozWJa0PcGmWhzsp5tBMfJJg3w9vcKRi+HPpiXRHMFQAt001sYvk1dB0h0ppDD/wDI0dw5QsBiQ9uU6qT5IjUqEqZdprg52HB0qUz/AFEfUIT8Mdi09iEhpjmmwqTZDS9DXUnDYpp6ooJGgPou82dfmFWpk6UAlOaeqLAOyaaI/wC09QtIrXI9jtPq791HZQPdKabuSq0TTClCKOT0Qy7oVgdNETFVCG2tzQsLxSrTIyvNrwbi3OUXHH2dCq1VSa3M22nsXNbxLVcAIaIFoB2M89UDFeIaz+TbR7Ij66Hsq2V2ZL44+g1y9iPeTcykhODk1WSNXJxCbCChEsriEkIAPhS3MM4JbIzAG5bIkCd4lTRimhxiYjawmeXaVXUxr2+i4lFCsk4jGucC0mRtPyUU6LiuQAfBVIe09VojUcN2+qzWGFx3C0JpdyomaQZxqE6tB7IbsvIjsuLU0FSUxcgP4viElRkN5mduydmRaABIBt1HJUmTSAU2mNPknuvqCEfEMAPs2/yJH6fFMa490WGkYwHaFJpsMfh9c36JrHcwPRHLmdfknYtJAXQkLosua9TRYHFsJaqd+qvajwqeuLmOyqJnPkDKeAhSiNKohnEdEwo0phCBJiJITSuQOh0JCmgpZG6BisN1KdgSACS2CGnWYzAH5TpsoYKkvr7Tb6IAXG4XIYmeRiPlsoyJUqShlAD2GLrT0HZmg8wsxC0nBKk0+1lGTgcXuF8gqQ3hdQtzBjo5wY+KsPDGDdiKheR/Ip+8fznYLes8QUDReHASPZDWi+kADlZcs8ji6O3FhU1b2PKn4QjUFJToONmgkracMoN8sMZTpveZNQvc4+WNi8+6OwM9EPFtpU2l9Cajh71UUv8Ax29BIOeNnezFjdJZ220uSZYkqZiqgUYUzropdarmcY3OvXc/VI5i6UzBgBnHVO/iT+VPIKKxllexNsEGSiU6fOEKlViU/NFxdQ7HYSrhgRKzuK95w6rTNMt5LM433j3TgRJkYt0SgLiVwK0EOaU4JspZQSNcE06owCEbIGmNhcUpXFyBkvHYPyzGYO2JAMTuBOone2ijtbLgCYBIBOsAmJjdI6qTY7JAUAGxlAMMAz1KjuTnvJ1KaUDHtNlJw2aIBIB9J/dRw6FO4dT9oOecreup7IJPRPDIxP8ADFlENp0mkeZUcQDfUxMmPRWfCKOEY93nPdiLCCWEMbO8XBPdSfDnDWmhTqEeaDLvK/AAB7xH43d7dFd0KBAJpHNmgvY6xkDYxsBoV5mTIraX6PWxYtk3+yvfxfBtaGsZSMG/sgNtvl0VJx3xJnBZTIAvIbpEKfxPFUaTiauHh50JaIJ76LD4yrckACToFWKCe4809KpFe1l/VWH8OCP2USnrEKXSJmJvsumVnn2DfhgND8U8UeqKKYmXD1TQ4jdOMmSyryjkiZbJgdIsnhUyRuaAR9lUGLHtk/ei0DzaFQYyc0TbVVAh8kUMSBKdU2VYxwKIhJwcgGgreaE8p5cmucgSGBcQnNTg5A7BtClYKuGkzoegmxlCmV0IoLGVDJJ0k/VJCIQkYEBZwgI+Fw9Sq4BtzG5A07oBEKVw+lneG5g3WC4wJAJAnaSAPVD4EazhfGsXhS2k0seNQM0Ec9b3BWmZ45p1LPmlUFiW3uLEHY6LIcYoMDg59Vs29qnfN7IEzqRI1/3dFFr1aYqNcTEm+W4HImNd+vZcumM1bW50RzTxuk9jR8X8TmqPLzMeJkEC/wAJKh4DhlWu4ZGEjnFlnaOU4gZLgnWImRc/G69/4XSFOg3IAA1o25hTkaxJV2b4m828jzjEeHgJGb2wJIPeJCoMUw0zDvQ7Le48se8tJGbpqJWa4/QIAa+DyPMfupxzd0ys2KLVoo2153lENRQcsH1TS9dWk4LY9rrJ/dR6R5ogfIQ0MR6qOItuFcZbX9VUY94OmycCZckFyaU5IrAQpAU4BcGpDOSykC5MQ5oToQ04FAqFShyalptmbgWm836DqgDi5cCuJSJgcSntd8dkjBNtZ2G/RT6fCXaucGECYIJJSsAGFxIDhnGZvI9jHwMFEZjA2oXNaIvYgRcET8/kgjBPmzSpNLg1ZxgMJS2As/DA87EDNbT4alewVseBTgmBGgXl/AfDuJYSckHmSAr84DF/7T0LpXLnjqfJ2ePPStyzfiqdS7TfrYyszxTElzvadMSFNdwPFv3Y0dD+ynYXwQ7V75PTT/KUIqO7Zc8jlskY91OXW0+/v1XHBu5fJbyh4ZY2LX6qT/6Qwfh+i1eSjH4rPKKmJjRC/i1CrVCh5lvSObcscXiTpIuAbdR9hV7npjnpWVBeRPKLR+6FsFDZSErj0SR1QMcXE3PzS5ghkrt0BQ5zkkpFyB0I5KkypwagBEfC4VzzAQgp3Da2V3dDAlM4KeaeOBdVcUavIT1mEcP7fH/Cwc5HSsUGD8L8IotrDzdC1waTo1x0PTSPVa7/ANsAkQAfXVZVxHT4hTMDxmtQ/wBOpA5E5h6Ai3ok5NoPjimbbh3hGky7mgnrdXuGwDGiG5RGumqwlDx3UHvMpO6+2CfnHyVlg/HlImKtMtHNrpj0MLPRNlpwRsGYQbkfBOdgxb6EBF4XVo1qYfTfnYdxseR5FTW0W7Ss3E0TINPAjklGEYLZo6f5RcfVLaby2ZaJCxlLG1c7S4PylwlxBuCe0fBWoJoTlRqH4Nn5gopwzOYRzw1jQcz49Tf4oH8PQ/PPqVOwHzZXsUx0wlqfqPoU92h7L0DzkDDU1yfT27/skKQxkpIRDqPT6BN5oAQBOyJGozUBYPKkLEYpTqfvmnQWDbouhO5rjv6IAYWp7CdQnDT4fqnUdD2P0QIl0cc8bhTDiDzVTT2U79kmkUpMOax5prXE7lIESnp98kqKtgTm5p7KRO5UipqrA/h/4t/tCdCLX/8An/HnYOuC4nyXnLWbtl/NHNuvxXu1Cgx4D6b2uabggggj0Xz5R1W38K/6SmWFT37LjNx2R6r/AAwNnBV/iSvTpUHZouLCN9rLH4jZUvG/dHZEfG+5TyOwOJ4qHOu/S9pSsxrY0cf6SoWG0ClBarxk+yPl+x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43" name="Picture 47" descr="C:\Users\803131\Desktop\кронштадтНовая папка\загруженное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3810000"/>
            <a:ext cx="1981200" cy="2886589"/>
          </a:xfrm>
          <a:prstGeom prst="rect">
            <a:avLst/>
          </a:prstGeom>
          <a:noFill/>
          <a:ln w="6350" cmpd="sng">
            <a:solidFill>
              <a:schemeClr val="bg1"/>
            </a:solidFill>
          </a:ln>
        </p:spPr>
      </p:pic>
      <p:pic>
        <p:nvPicPr>
          <p:cNvPr id="4144" name="Picture 48" descr="C:\Users\803131\Desktop\кронштадтНовая папка\загруженное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67000" y="1524000"/>
            <a:ext cx="1925811" cy="2362201"/>
          </a:xfrm>
          <a:prstGeom prst="rect">
            <a:avLst/>
          </a:prstGeom>
          <a:noFill/>
          <a:ln cmpd="sng">
            <a:solidFill>
              <a:schemeClr val="bg1"/>
            </a:solidFill>
          </a:ln>
        </p:spPr>
      </p:pic>
      <p:pic>
        <p:nvPicPr>
          <p:cNvPr id="4145" name="Picture 49" descr="C:\Users\803131\Desktop\кронштадтНовая папка\images (1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24400" y="1524000"/>
            <a:ext cx="1678405" cy="2362200"/>
          </a:xfrm>
          <a:prstGeom prst="rect">
            <a:avLst/>
          </a:prstGeom>
          <a:noFill/>
          <a:ln cmpd="sng">
            <a:solidFill>
              <a:schemeClr val="bg1"/>
            </a:solidFill>
          </a:ln>
        </p:spPr>
      </p:pic>
      <p:pic>
        <p:nvPicPr>
          <p:cNvPr id="4146" name="Picture 50" descr="C:\Users\803131\Desktop\кронштадтНовая папка\image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743200" y="4038600"/>
            <a:ext cx="1675624" cy="2419350"/>
          </a:xfrm>
          <a:prstGeom prst="rect">
            <a:avLst/>
          </a:prstGeom>
          <a:noFill/>
          <a:ln w="6350" cmpd="sng">
            <a:solidFill>
              <a:schemeClr val="bg1"/>
            </a:solidFill>
          </a:ln>
        </p:spPr>
      </p:pic>
      <p:pic>
        <p:nvPicPr>
          <p:cNvPr id="4147" name="Picture 51" descr="C:\Users\803131\Desktop\кронштадтНовая папка\загруженное (2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81000" y="3733800"/>
            <a:ext cx="2057400" cy="2970578"/>
          </a:xfrm>
          <a:prstGeom prst="rect">
            <a:avLst/>
          </a:prstGeom>
          <a:noFill/>
          <a:ln w="6350" cmpd="sng">
            <a:solidFill>
              <a:schemeClr val="bg1"/>
            </a:solidFill>
          </a:ln>
        </p:spPr>
      </p:pic>
      <p:pic>
        <p:nvPicPr>
          <p:cNvPr id="4148" name="Picture 52" descr="C:\Users\803131\Desktop\кронштадтНовая папка\загруженное (3)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00600" y="4038600"/>
            <a:ext cx="1590952" cy="2390775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5029200"/>
            <a:ext cx="7924800" cy="984736"/>
          </a:xfrm>
        </p:spPr>
        <p:txBody>
          <a:bodyPr>
            <a:noAutofit/>
          </a:bodyPr>
          <a:lstStyle/>
          <a:p>
            <a:r>
              <a:rPr lang="ru-RU" sz="3200" dirty="0" smtClean="0"/>
              <a:t>Цель проекта - создать собственный экскурсионный маршрут по городу.</a:t>
            </a:r>
            <a:endParaRPr lang="ru-RU" sz="3200" dirty="0"/>
          </a:p>
        </p:txBody>
      </p:sp>
      <p:pic>
        <p:nvPicPr>
          <p:cNvPr id="6" name="Рисунок 5" descr="kronshtadtmaps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28600"/>
            <a:ext cx="6096000" cy="4655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05800" cy="90525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Задачи: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" y="1371600"/>
            <a:ext cx="7772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</a:rPr>
              <a:t> Исследовать, какие </a:t>
            </a:r>
            <a:r>
              <a:rPr lang="ru-RU" sz="3200" dirty="0" smtClean="0">
                <a:solidFill>
                  <a:schemeClr val="tx2"/>
                </a:solidFill>
              </a:rPr>
              <a:t>объекты наиболее интересны гостям нашего </a:t>
            </a:r>
            <a:r>
              <a:rPr lang="ru-RU" sz="3200" dirty="0" smtClean="0">
                <a:solidFill>
                  <a:schemeClr val="tx2"/>
                </a:solidFill>
              </a:rPr>
              <a:t>города;</a:t>
            </a:r>
            <a:endParaRPr lang="ru-RU" sz="32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</a:rPr>
              <a:t> Выяснить, какие </a:t>
            </a:r>
            <a:r>
              <a:rPr lang="ru-RU" sz="3200" dirty="0" smtClean="0">
                <a:solidFill>
                  <a:schemeClr val="tx2"/>
                </a:solidFill>
              </a:rPr>
              <a:t>памятники</a:t>
            </a:r>
            <a:r>
              <a:rPr lang="ru-RU" sz="3200" dirty="0" smtClean="0">
                <a:solidFill>
                  <a:schemeClr val="tx2"/>
                </a:solidFill>
              </a:rPr>
              <a:t>, памятные </a:t>
            </a:r>
            <a:r>
              <a:rPr lang="ru-RU" sz="3200" dirty="0" smtClean="0">
                <a:solidFill>
                  <a:schemeClr val="tx2"/>
                </a:solidFill>
              </a:rPr>
              <a:t>знаки</a:t>
            </a:r>
            <a:r>
              <a:rPr lang="ru-RU" sz="3200" dirty="0" smtClean="0">
                <a:solidFill>
                  <a:schemeClr val="tx2"/>
                </a:solidFill>
              </a:rPr>
              <a:t>, мемориальные </a:t>
            </a:r>
            <a:r>
              <a:rPr lang="ru-RU" sz="3200" dirty="0" smtClean="0">
                <a:solidFill>
                  <a:schemeClr val="tx2"/>
                </a:solidFill>
              </a:rPr>
              <a:t>доски  установлены в честь известных людей и </a:t>
            </a:r>
            <a:r>
              <a:rPr lang="ru-RU" sz="3200" dirty="0" smtClean="0">
                <a:solidFill>
                  <a:schemeClr val="tx2"/>
                </a:solidFill>
              </a:rPr>
              <a:t>событий;</a:t>
            </a:r>
            <a:endParaRPr lang="ru-RU" sz="3200" dirty="0" smtClean="0">
              <a:solidFill>
                <a:schemeClr val="tx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200" dirty="0" smtClean="0">
                <a:solidFill>
                  <a:schemeClr val="tx2"/>
                </a:solidFill>
              </a:rPr>
              <a:t> Исследовать </a:t>
            </a:r>
            <a:r>
              <a:rPr lang="ru-RU" sz="3200" dirty="0" smtClean="0">
                <a:solidFill>
                  <a:schemeClr val="tx2"/>
                </a:solidFill>
              </a:rPr>
              <a:t>и изучить биографии </a:t>
            </a:r>
            <a:r>
              <a:rPr lang="ru-RU" sz="3200" dirty="0" smtClean="0">
                <a:solidFill>
                  <a:schemeClr val="tx2"/>
                </a:solidFill>
              </a:rPr>
              <a:t>известных людей, чьи </a:t>
            </a:r>
            <a:r>
              <a:rPr lang="ru-RU" sz="3200" dirty="0" smtClean="0">
                <a:solidFill>
                  <a:schemeClr val="tx2"/>
                </a:solidFill>
              </a:rPr>
              <a:t>имена вошли в анналы мировой и отечественной истории.</a:t>
            </a:r>
            <a:endParaRPr lang="ru-RU" sz="3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3200" i="1" dirty="0" smtClean="0"/>
              <a:t>Теоретический</a:t>
            </a:r>
            <a:endParaRPr lang="ru-RU" sz="32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ru-RU" dirty="0" smtClean="0"/>
              <a:t>изучение </a:t>
            </a:r>
            <a:r>
              <a:rPr lang="ru-RU" dirty="0" smtClean="0"/>
              <a:t>и </a:t>
            </a:r>
            <a:r>
              <a:rPr lang="ru-RU" dirty="0" smtClean="0"/>
              <a:t>обобщение сведений, материалов, фактов</a:t>
            </a:r>
            <a:r>
              <a:rPr lang="ru-RU" dirty="0" smtClean="0"/>
              <a:t>,</a:t>
            </a:r>
          </a:p>
          <a:p>
            <a:pPr>
              <a:lnSpc>
                <a:spcPct val="110000"/>
              </a:lnSpc>
              <a:buNone/>
            </a:pPr>
            <a:r>
              <a:rPr lang="ru-RU" dirty="0" smtClean="0"/>
              <a:t>    содержащихся </a:t>
            </a:r>
            <a:r>
              <a:rPr lang="ru-RU" dirty="0" smtClean="0"/>
              <a:t>в разных </a:t>
            </a:r>
          </a:p>
          <a:p>
            <a:pPr>
              <a:lnSpc>
                <a:spcPct val="110000"/>
              </a:lnSpc>
              <a:buNone/>
            </a:pPr>
            <a:r>
              <a:rPr lang="ru-RU" dirty="0" smtClean="0"/>
              <a:t>    источниках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беседа </a:t>
            </a:r>
            <a:r>
              <a:rPr lang="ru-RU" dirty="0" smtClean="0"/>
              <a:t>с </a:t>
            </a:r>
            <a:r>
              <a:rPr lang="ru-RU" dirty="0" smtClean="0"/>
              <a:t>людьми</a:t>
            </a:r>
          </a:p>
          <a:p>
            <a:r>
              <a:rPr lang="ru-RU" dirty="0" smtClean="0"/>
              <a:t>составление </a:t>
            </a:r>
            <a:r>
              <a:rPr lang="ru-RU" dirty="0" smtClean="0"/>
              <a:t>карты </a:t>
            </a:r>
            <a:r>
              <a:rPr lang="ru-RU" dirty="0" smtClean="0"/>
              <a:t>маршрута</a:t>
            </a:r>
          </a:p>
          <a:p>
            <a:r>
              <a:rPr lang="ru-RU" dirty="0" smtClean="0"/>
              <a:t>написание </a:t>
            </a:r>
            <a:r>
              <a:rPr lang="ru-RU" dirty="0" smtClean="0"/>
              <a:t>собственных работ об </a:t>
            </a:r>
            <a:r>
              <a:rPr lang="ru-RU" dirty="0" smtClean="0"/>
              <a:t>объектах</a:t>
            </a:r>
          </a:p>
          <a:p>
            <a:r>
              <a:rPr lang="ru-RU" dirty="0" smtClean="0"/>
              <a:t>составление </a:t>
            </a:r>
            <a:r>
              <a:rPr lang="ru-RU" dirty="0" err="1" smtClean="0"/>
              <a:t>мультимедийной</a:t>
            </a:r>
            <a:r>
              <a:rPr lang="ru-RU" dirty="0" smtClean="0"/>
              <a:t> </a:t>
            </a:r>
            <a:r>
              <a:rPr lang="ru-RU" dirty="0" smtClean="0"/>
              <a:t>презентации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Методы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ru-RU" sz="3200" i="1" dirty="0" smtClean="0"/>
              <a:t>Практический</a:t>
            </a:r>
            <a:endParaRPr lang="ru-RU" sz="3200" i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 rot="10800000" flipV="1">
            <a:off x="2133600" y="762000"/>
            <a:ext cx="5105400" cy="762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Этапы проекта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001000" cy="3733800"/>
          </a:xfrm>
        </p:spPr>
        <p:txBody>
          <a:bodyPr>
            <a:noAutofit/>
          </a:bodyPr>
          <a:lstStyle/>
          <a:p>
            <a:pPr marL="1062990" lvl="1" indent="-514350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2"/>
                </a:solidFill>
              </a:rPr>
              <a:t>Подготовительный</a:t>
            </a:r>
          </a:p>
          <a:p>
            <a:pPr marL="1062990" lvl="1" indent="-514350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2"/>
                </a:solidFill>
              </a:rPr>
              <a:t>Практический</a:t>
            </a:r>
          </a:p>
          <a:p>
            <a:pPr marL="1062990" lvl="1" indent="-514350"/>
            <a:r>
              <a:rPr lang="ru-RU" sz="2800" i="1" dirty="0" smtClean="0">
                <a:solidFill>
                  <a:schemeClr val="tx1"/>
                </a:solidFill>
              </a:rPr>
              <a:t> </a:t>
            </a:r>
            <a:r>
              <a:rPr lang="ru-RU" sz="2800" i="1" dirty="0" smtClean="0">
                <a:solidFill>
                  <a:schemeClr val="tx1"/>
                </a:solidFill>
              </a:rPr>
              <a:t>    </a:t>
            </a:r>
            <a:r>
              <a:rPr lang="ru-RU" sz="2800" i="1" dirty="0" smtClean="0">
                <a:solidFill>
                  <a:schemeClr val="tx1"/>
                </a:solidFill>
              </a:rPr>
              <a:t>(</a:t>
            </a:r>
            <a:r>
              <a:rPr lang="ru-RU" sz="2800" i="1" dirty="0" smtClean="0">
                <a:solidFill>
                  <a:schemeClr val="tx1"/>
                </a:solidFill>
              </a:rPr>
              <a:t>исследовательский</a:t>
            </a:r>
            <a:r>
              <a:rPr lang="ru-RU" sz="2800" i="1" dirty="0" smtClean="0">
                <a:solidFill>
                  <a:schemeClr val="tx1"/>
                </a:solidFill>
              </a:rPr>
              <a:t>, создание </a:t>
            </a:r>
            <a:r>
              <a:rPr lang="ru-RU" sz="2800" i="1" dirty="0" smtClean="0">
                <a:solidFill>
                  <a:schemeClr val="tx1"/>
                </a:solidFill>
              </a:rPr>
              <a:t>продукта)</a:t>
            </a:r>
          </a:p>
          <a:p>
            <a:pPr marL="1062990" lvl="1" indent="-514350"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tx2"/>
                </a:solidFill>
              </a:rPr>
              <a:t>Заключительный</a:t>
            </a:r>
          </a:p>
          <a:p>
            <a:pPr marL="1062990" lvl="1" indent="-514350"/>
            <a:r>
              <a:rPr lang="ru-RU" sz="3200" i="1" dirty="0" smtClean="0">
                <a:solidFill>
                  <a:schemeClr val="tx1"/>
                </a:solidFill>
              </a:rPr>
              <a:t> </a:t>
            </a:r>
            <a:r>
              <a:rPr lang="ru-RU" sz="3200" i="1" dirty="0" smtClean="0">
                <a:solidFill>
                  <a:schemeClr val="tx1"/>
                </a:solidFill>
              </a:rPr>
              <a:t>     </a:t>
            </a:r>
            <a:r>
              <a:rPr lang="ru-RU" sz="2800" i="1" dirty="0" smtClean="0">
                <a:solidFill>
                  <a:schemeClr val="tx1"/>
                </a:solidFill>
              </a:rPr>
              <a:t>(</a:t>
            </a:r>
            <a:r>
              <a:rPr lang="ru-RU" sz="2800" i="1" dirty="0" smtClean="0">
                <a:solidFill>
                  <a:schemeClr val="tx1"/>
                </a:solidFill>
              </a:rPr>
              <a:t>анализ результата</a:t>
            </a:r>
            <a:r>
              <a:rPr lang="ru-RU" sz="2800" i="1" dirty="0" smtClean="0">
                <a:solidFill>
                  <a:schemeClr val="tx1"/>
                </a:solidFill>
              </a:rPr>
              <a:t>, выводы, оформление </a:t>
            </a:r>
            <a:r>
              <a:rPr lang="ru-RU" sz="2800" i="1" dirty="0" smtClean="0">
                <a:solidFill>
                  <a:schemeClr val="tx1"/>
                </a:solidFill>
              </a:rPr>
              <a:t>проекта</a:t>
            </a:r>
            <a:r>
              <a:rPr lang="ru-RU" sz="2800" i="1" dirty="0" smtClean="0">
                <a:solidFill>
                  <a:schemeClr val="tx1"/>
                </a:solidFill>
              </a:rPr>
              <a:t>, защита</a:t>
            </a:r>
            <a:r>
              <a:rPr lang="ru-RU" sz="2800" i="1" dirty="0" smtClean="0">
                <a:solidFill>
                  <a:schemeClr val="tx1"/>
                </a:solidFill>
              </a:rPr>
              <a:t>)</a:t>
            </a:r>
          </a:p>
          <a:p>
            <a:pPr marL="1062990" lvl="1" indent="-514350"/>
            <a:endParaRPr lang="ru-RU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398</TotalTime>
  <Words>216</Words>
  <PresentationFormat>Экран (4:3)</PresentationFormat>
  <Paragraphs>41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ДОБРЫЙ ДЕНЬ!  Приветствую участников педагогического практикума! </vt:lpstr>
      <vt:lpstr>  Тема выступления:  «Проектная деятельность как эффективный способ формирования исследовательской компетенции учащихся во внеурочной работе(из опыта работы)»</vt:lpstr>
      <vt:lpstr>Слайд 3</vt:lpstr>
      <vt:lpstr>Слайд 4</vt:lpstr>
      <vt:lpstr>Большие сердца маленького Кронштадта</vt:lpstr>
      <vt:lpstr>Слайд 6</vt:lpstr>
      <vt:lpstr>Задачи:</vt:lpstr>
      <vt:lpstr>Методы</vt:lpstr>
      <vt:lpstr>Этапы проекта</vt:lpstr>
      <vt:lpstr>Работа над проектом</vt:lpstr>
      <vt:lpstr>Экскурсия по Кронштадту</vt:lpstr>
      <vt:lpstr>В итоге  проводимого исследования ребята научились: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803131</dc:creator>
  <cp:lastModifiedBy>803131</cp:lastModifiedBy>
  <cp:revision>67</cp:revision>
  <dcterms:created xsi:type="dcterms:W3CDTF">2014-02-01T15:37:09Z</dcterms:created>
  <dcterms:modified xsi:type="dcterms:W3CDTF">2014-04-27T10:57:37Z</dcterms:modified>
</cp:coreProperties>
</file>