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07" r:id="rId2"/>
    <p:sldId id="308" r:id="rId3"/>
    <p:sldId id="296" r:id="rId4"/>
    <p:sldId id="313" r:id="rId5"/>
    <p:sldId id="314" r:id="rId6"/>
    <p:sldId id="315" r:id="rId7"/>
    <p:sldId id="316" r:id="rId8"/>
    <p:sldId id="311" r:id="rId9"/>
    <p:sldId id="31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2D77BF-DB93-4268-9226-86A246320251}" type="doc">
      <dgm:prSet loTypeId="urn:microsoft.com/office/officeart/2005/8/layout/funnel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ABC7BB-D4FA-4ABC-A61D-27A5902D6FD5}">
      <dgm:prSet phldrT="[Текст]" custT="1"/>
      <dgm:spPr/>
      <dgm:t>
        <a:bodyPr/>
        <a:lstStyle/>
        <a:p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Саморегуляция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ED813A-466D-43FE-9AFF-548E4288E66B}" type="parTrans" cxnId="{B4C31CC0-5702-45BC-8273-226D18C445E5}">
      <dgm:prSet/>
      <dgm:spPr/>
      <dgm:t>
        <a:bodyPr/>
        <a:lstStyle/>
        <a:p>
          <a:endParaRPr lang="ru-RU"/>
        </a:p>
      </dgm:t>
    </dgm:pt>
    <dgm:pt modelId="{F8ABEF2E-B321-455B-BBAA-C01DDB96B870}" type="sibTrans" cxnId="{B4C31CC0-5702-45BC-8273-226D18C445E5}">
      <dgm:prSet/>
      <dgm:spPr/>
      <dgm:t>
        <a:bodyPr/>
        <a:lstStyle/>
        <a:p>
          <a:endParaRPr lang="ru-RU"/>
        </a:p>
      </dgm:t>
    </dgm:pt>
    <dgm:pt modelId="{889F37ED-3E31-47D5-9BFB-42E922A610B9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Мотивация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E82A4C-BE74-4158-ADB3-8132553E6D5B}" type="parTrans" cxnId="{30839B86-C2DF-421D-819A-5B373351989A}">
      <dgm:prSet/>
      <dgm:spPr/>
      <dgm:t>
        <a:bodyPr/>
        <a:lstStyle/>
        <a:p>
          <a:endParaRPr lang="ru-RU"/>
        </a:p>
      </dgm:t>
    </dgm:pt>
    <dgm:pt modelId="{7FF4AAD5-D82F-4422-88D3-908A6A730F25}" type="sibTrans" cxnId="{30839B86-C2DF-421D-819A-5B373351989A}">
      <dgm:prSet/>
      <dgm:spPr/>
      <dgm:t>
        <a:bodyPr/>
        <a:lstStyle/>
        <a:p>
          <a:endParaRPr lang="ru-RU"/>
        </a:p>
      </dgm:t>
    </dgm:pt>
    <dgm:pt modelId="{031260FB-6C55-4180-9BF5-EF17E040D25E}">
      <dgm:prSet phldrT="[Текст]" custT="1"/>
      <dgm:spPr>
        <a:gradFill rotWithShape="0">
          <a:gsLst>
            <a:gs pos="0">
              <a:schemeClr val="tx2">
                <a:lumMod val="7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Инструментарий для поиска знаний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857F4B-17DC-4BD5-B5E6-D07C4BA40C74}" type="parTrans" cxnId="{C62A517B-5309-469E-9874-52654DAB5641}">
      <dgm:prSet/>
      <dgm:spPr/>
      <dgm:t>
        <a:bodyPr/>
        <a:lstStyle/>
        <a:p>
          <a:endParaRPr lang="ru-RU"/>
        </a:p>
      </dgm:t>
    </dgm:pt>
    <dgm:pt modelId="{F2067DEB-AC9C-41BD-82B9-AE1E6F22D54C}" type="sibTrans" cxnId="{C62A517B-5309-469E-9874-52654DAB5641}">
      <dgm:prSet/>
      <dgm:spPr/>
      <dgm:t>
        <a:bodyPr/>
        <a:lstStyle/>
        <a:p>
          <a:endParaRPr lang="ru-RU"/>
        </a:p>
      </dgm:t>
    </dgm:pt>
    <dgm:pt modelId="{B5F64B83-DBF5-4062-8815-3D6B3370D4D5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Познавательная деятельность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29A7D-A743-4F70-B351-467F327341B0}" type="parTrans" cxnId="{A87A739B-47C4-41E1-AB5C-34586FC11A60}">
      <dgm:prSet/>
      <dgm:spPr/>
      <dgm:t>
        <a:bodyPr/>
        <a:lstStyle/>
        <a:p>
          <a:endParaRPr lang="ru-RU"/>
        </a:p>
      </dgm:t>
    </dgm:pt>
    <dgm:pt modelId="{979CB367-5DC0-482D-9FF4-197FCB8621D8}" type="sibTrans" cxnId="{A87A739B-47C4-41E1-AB5C-34586FC11A60}">
      <dgm:prSet/>
      <dgm:spPr/>
      <dgm:t>
        <a:bodyPr/>
        <a:lstStyle/>
        <a:p>
          <a:endParaRPr lang="ru-RU"/>
        </a:p>
      </dgm:t>
    </dgm:pt>
    <dgm:pt modelId="{83C685DA-11D7-4609-8619-AE040DB3F211}" type="pres">
      <dgm:prSet presAssocID="{BA2D77BF-DB93-4268-9226-86A246320251}" presName="Name0" presStyleCnt="0">
        <dgm:presLayoutVars>
          <dgm:chMax val="4"/>
          <dgm:resizeHandles val="exact"/>
        </dgm:presLayoutVars>
      </dgm:prSet>
      <dgm:spPr/>
    </dgm:pt>
    <dgm:pt modelId="{5472050A-63E7-4B8A-8E91-9445600ACE78}" type="pres">
      <dgm:prSet presAssocID="{BA2D77BF-DB93-4268-9226-86A246320251}" presName="ellipse" presStyleLbl="trBgShp" presStyleIdx="0" presStyleCnt="1"/>
      <dgm:spPr/>
    </dgm:pt>
    <dgm:pt modelId="{5576B47D-B716-4072-BBA3-5502EDEF98C6}" type="pres">
      <dgm:prSet presAssocID="{BA2D77BF-DB93-4268-9226-86A246320251}" presName="arrow1" presStyleLbl="fgShp" presStyleIdx="0" presStyleCnt="1" custScaleX="81437" custScaleY="100000" custLinFactNeighborX="12254" custLinFactNeighborY="22416"/>
      <dgm:spPr/>
    </dgm:pt>
    <dgm:pt modelId="{1EF849A3-11AD-46DF-B9EE-903F2654FDEE}" type="pres">
      <dgm:prSet presAssocID="{BA2D77BF-DB93-4268-9226-86A246320251}" presName="rectangle" presStyleLbl="revTx" presStyleIdx="0" presStyleCnt="1" custLinFactNeighborX="1974" custLinFactNeighborY="-2362">
        <dgm:presLayoutVars>
          <dgm:bulletEnabled val="1"/>
        </dgm:presLayoutVars>
      </dgm:prSet>
      <dgm:spPr/>
    </dgm:pt>
    <dgm:pt modelId="{03BC9676-6316-460F-9166-D1AFD10A1B32}" type="pres">
      <dgm:prSet presAssocID="{889F37ED-3E31-47D5-9BFB-42E922A610B9}" presName="item1" presStyleLbl="node1" presStyleIdx="0" presStyleCnt="3" custScaleX="138428" custScaleY="129182" custLinFactNeighborX="170" custLinFactNeighborY="9417">
        <dgm:presLayoutVars>
          <dgm:bulletEnabled val="1"/>
        </dgm:presLayoutVars>
      </dgm:prSet>
      <dgm:spPr/>
    </dgm:pt>
    <dgm:pt modelId="{CE8AE07C-CABF-4302-AE0F-CBACF8DE0B70}" type="pres">
      <dgm:prSet presAssocID="{031260FB-6C55-4180-9BF5-EF17E040D25E}" presName="item2" presStyleLbl="node1" presStyleIdx="1" presStyleCnt="3" custScaleX="141620" custScaleY="113852" custLinFactNeighborX="-11111" custLinFactNeighborY="-5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041B7-676B-4362-8A97-0308FA22EE56}" type="pres">
      <dgm:prSet presAssocID="{B5F64B83-DBF5-4062-8815-3D6B3370D4D5}" presName="item3" presStyleLbl="node1" presStyleIdx="2" presStyleCnt="3" custScaleX="142825" custScaleY="112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2CF3F-78B7-4465-B7A1-FAE6F2AF1CD7}" type="pres">
      <dgm:prSet presAssocID="{BA2D77BF-DB93-4268-9226-86A246320251}" presName="funnel" presStyleLbl="trAlignAcc1" presStyleIdx="0" presStyleCnt="1" custScaleX="116202" custScaleY="107560" custLinFactNeighborX="1412" custLinFactNeighborY="997"/>
      <dgm:spPr/>
    </dgm:pt>
  </dgm:ptLst>
  <dgm:cxnLst>
    <dgm:cxn modelId="{C62A517B-5309-469E-9874-52654DAB5641}" srcId="{BA2D77BF-DB93-4268-9226-86A246320251}" destId="{031260FB-6C55-4180-9BF5-EF17E040D25E}" srcOrd="2" destOrd="0" parTransId="{B2857F4B-17DC-4BD5-B5E6-D07C4BA40C74}" sibTransId="{F2067DEB-AC9C-41BD-82B9-AE1E6F22D54C}"/>
    <dgm:cxn modelId="{B4C31CC0-5702-45BC-8273-226D18C445E5}" srcId="{BA2D77BF-DB93-4268-9226-86A246320251}" destId="{D6ABC7BB-D4FA-4ABC-A61D-27A5902D6FD5}" srcOrd="0" destOrd="0" parTransId="{67ED813A-466D-43FE-9AFF-548E4288E66B}" sibTransId="{F8ABEF2E-B321-455B-BBAA-C01DDB96B870}"/>
    <dgm:cxn modelId="{7498815F-A1E4-4E9C-A3CC-760D7D6AD4DD}" type="presOf" srcId="{889F37ED-3E31-47D5-9BFB-42E922A610B9}" destId="{CE8AE07C-CABF-4302-AE0F-CBACF8DE0B70}" srcOrd="0" destOrd="0" presId="urn:microsoft.com/office/officeart/2005/8/layout/funnel1"/>
    <dgm:cxn modelId="{090E8EF5-4760-4601-B716-FF16677E8027}" type="presOf" srcId="{031260FB-6C55-4180-9BF5-EF17E040D25E}" destId="{03BC9676-6316-460F-9166-D1AFD10A1B32}" srcOrd="0" destOrd="0" presId="urn:microsoft.com/office/officeart/2005/8/layout/funnel1"/>
    <dgm:cxn modelId="{A87A739B-47C4-41E1-AB5C-34586FC11A60}" srcId="{BA2D77BF-DB93-4268-9226-86A246320251}" destId="{B5F64B83-DBF5-4062-8815-3D6B3370D4D5}" srcOrd="3" destOrd="0" parTransId="{1B429A7D-A743-4F70-B351-467F327341B0}" sibTransId="{979CB367-5DC0-482D-9FF4-197FCB8621D8}"/>
    <dgm:cxn modelId="{A0EB07C9-8E50-4733-9D80-3BEFCE616534}" type="presOf" srcId="{D6ABC7BB-D4FA-4ABC-A61D-27A5902D6FD5}" destId="{676041B7-676B-4362-8A97-0308FA22EE56}" srcOrd="0" destOrd="0" presId="urn:microsoft.com/office/officeart/2005/8/layout/funnel1"/>
    <dgm:cxn modelId="{3E50664F-00FF-423B-80EE-BD79A81458F7}" type="presOf" srcId="{B5F64B83-DBF5-4062-8815-3D6B3370D4D5}" destId="{1EF849A3-11AD-46DF-B9EE-903F2654FDEE}" srcOrd="0" destOrd="0" presId="urn:microsoft.com/office/officeart/2005/8/layout/funnel1"/>
    <dgm:cxn modelId="{1B89082D-7D77-4C94-8827-6B3A3FA58AE3}" type="presOf" srcId="{BA2D77BF-DB93-4268-9226-86A246320251}" destId="{83C685DA-11D7-4609-8619-AE040DB3F211}" srcOrd="0" destOrd="0" presId="urn:microsoft.com/office/officeart/2005/8/layout/funnel1"/>
    <dgm:cxn modelId="{30839B86-C2DF-421D-819A-5B373351989A}" srcId="{BA2D77BF-DB93-4268-9226-86A246320251}" destId="{889F37ED-3E31-47D5-9BFB-42E922A610B9}" srcOrd="1" destOrd="0" parTransId="{6AE82A4C-BE74-4158-ADB3-8132553E6D5B}" sibTransId="{7FF4AAD5-D82F-4422-88D3-908A6A730F25}"/>
    <dgm:cxn modelId="{473645F4-8042-4FFA-AB79-442B3AA4AD1E}" type="presParOf" srcId="{83C685DA-11D7-4609-8619-AE040DB3F211}" destId="{5472050A-63E7-4B8A-8E91-9445600ACE78}" srcOrd="0" destOrd="0" presId="urn:microsoft.com/office/officeart/2005/8/layout/funnel1"/>
    <dgm:cxn modelId="{5AEA123D-2051-461A-AEFB-552DBC177775}" type="presParOf" srcId="{83C685DA-11D7-4609-8619-AE040DB3F211}" destId="{5576B47D-B716-4072-BBA3-5502EDEF98C6}" srcOrd="1" destOrd="0" presId="urn:microsoft.com/office/officeart/2005/8/layout/funnel1"/>
    <dgm:cxn modelId="{7CB78296-53A5-46E2-A80C-4FE43046B396}" type="presParOf" srcId="{83C685DA-11D7-4609-8619-AE040DB3F211}" destId="{1EF849A3-11AD-46DF-B9EE-903F2654FDEE}" srcOrd="2" destOrd="0" presId="urn:microsoft.com/office/officeart/2005/8/layout/funnel1"/>
    <dgm:cxn modelId="{9B23F8A9-979C-45D7-B060-28C01D124F4E}" type="presParOf" srcId="{83C685DA-11D7-4609-8619-AE040DB3F211}" destId="{03BC9676-6316-460F-9166-D1AFD10A1B32}" srcOrd="3" destOrd="0" presId="urn:microsoft.com/office/officeart/2005/8/layout/funnel1"/>
    <dgm:cxn modelId="{2DA933E3-6192-4E0E-9535-010036A6CD81}" type="presParOf" srcId="{83C685DA-11D7-4609-8619-AE040DB3F211}" destId="{CE8AE07C-CABF-4302-AE0F-CBACF8DE0B70}" srcOrd="4" destOrd="0" presId="urn:microsoft.com/office/officeart/2005/8/layout/funnel1"/>
    <dgm:cxn modelId="{D7F736AF-FBD1-4679-A543-9A59E00E0056}" type="presParOf" srcId="{83C685DA-11D7-4609-8619-AE040DB3F211}" destId="{676041B7-676B-4362-8A97-0308FA22EE56}" srcOrd="5" destOrd="0" presId="urn:microsoft.com/office/officeart/2005/8/layout/funnel1"/>
    <dgm:cxn modelId="{9D4AF565-0258-4172-90D4-7504FB37735C}" type="presParOf" srcId="{83C685DA-11D7-4609-8619-AE040DB3F211}" destId="{A732CF3F-78B7-4465-B7A1-FAE6F2AF1CD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2050A-63E7-4B8A-8E91-9445600ACE78}">
      <dsp:nvSpPr>
        <dsp:cNvPr id="0" name=""/>
        <dsp:cNvSpPr/>
      </dsp:nvSpPr>
      <dsp:spPr>
        <a:xfrm>
          <a:off x="1502504" y="248191"/>
          <a:ext cx="3715612" cy="129038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6B47D-B716-4072-BBA3-5502EDEF98C6}">
      <dsp:nvSpPr>
        <dsp:cNvPr id="0" name=""/>
        <dsp:cNvSpPr/>
      </dsp:nvSpPr>
      <dsp:spPr>
        <a:xfrm>
          <a:off x="3161104" y="3511206"/>
          <a:ext cx="586411" cy="460851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1EF849A3-11AD-46DF-B9EE-903F2654FDEE}">
      <dsp:nvSpPr>
        <dsp:cNvPr id="0" name=""/>
        <dsp:cNvSpPr/>
      </dsp:nvSpPr>
      <dsp:spPr>
        <a:xfrm>
          <a:off x="1706109" y="3756173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Познавательная деятельность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06109" y="3756173"/>
        <a:ext cx="3456384" cy="864096"/>
      </dsp:txXfrm>
    </dsp:sp>
    <dsp:sp modelId="{03BC9676-6316-460F-9166-D1AFD10A1B32}">
      <dsp:nvSpPr>
        <dsp:cNvPr id="0" name=""/>
        <dsp:cNvSpPr/>
      </dsp:nvSpPr>
      <dsp:spPr>
        <a:xfrm>
          <a:off x="2606537" y="1571171"/>
          <a:ext cx="1794226" cy="1674384"/>
        </a:xfrm>
        <a:prstGeom prst="ellipse">
          <a:avLst/>
        </a:prstGeom>
        <a:gradFill rotWithShape="0">
          <a:gsLst>
            <a:gs pos="0">
              <a:schemeClr val="tx2">
                <a:lumMod val="7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Инструментарий для поиска знаний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9295" y="1816379"/>
        <a:ext cx="1268710" cy="1183968"/>
      </dsp:txXfrm>
    </dsp:sp>
    <dsp:sp modelId="{CE8AE07C-CABF-4302-AE0F-CBACF8DE0B70}">
      <dsp:nvSpPr>
        <dsp:cNvPr id="0" name=""/>
        <dsp:cNvSpPr/>
      </dsp:nvSpPr>
      <dsp:spPr>
        <a:xfrm>
          <a:off x="1512169" y="504053"/>
          <a:ext cx="1835599" cy="14756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Мотивация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0986" y="720162"/>
        <a:ext cx="1297965" cy="1043467"/>
      </dsp:txXfrm>
    </dsp:sp>
    <dsp:sp modelId="{676041B7-676B-4362-8A97-0308FA22EE56}">
      <dsp:nvSpPr>
        <dsp:cNvPr id="0" name=""/>
        <dsp:cNvSpPr/>
      </dsp:nvSpPr>
      <dsp:spPr>
        <a:xfrm>
          <a:off x="2973322" y="272869"/>
          <a:ext cx="1851217" cy="14553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Саморегуляция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4426" y="485996"/>
        <a:ext cx="1309009" cy="1029069"/>
      </dsp:txXfrm>
    </dsp:sp>
    <dsp:sp modelId="{A732CF3F-78B7-4465-B7A1-FAE6F2AF1CD7}">
      <dsp:nvSpPr>
        <dsp:cNvPr id="0" name=""/>
        <dsp:cNvSpPr/>
      </dsp:nvSpPr>
      <dsp:spPr>
        <a:xfrm>
          <a:off x="1080117" y="-4"/>
          <a:ext cx="4685785" cy="346984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26D1-C482-49E0-B94A-F9AD2F3DD75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0B98-5E0E-4E5F-A3F7-BEC51088F5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2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26D1-C482-49E0-B94A-F9AD2F3DD75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0B98-5E0E-4E5F-A3F7-BEC51088F5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91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26D1-C482-49E0-B94A-F9AD2F3DD75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0B98-5E0E-4E5F-A3F7-BEC51088F5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8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26D1-C482-49E0-B94A-F9AD2F3DD75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0B98-5E0E-4E5F-A3F7-BEC51088F5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3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26D1-C482-49E0-B94A-F9AD2F3DD75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0B98-5E0E-4E5F-A3F7-BEC51088F5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38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26D1-C482-49E0-B94A-F9AD2F3DD75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0B98-5E0E-4E5F-A3F7-BEC51088F5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7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26D1-C482-49E0-B94A-F9AD2F3DD75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0B98-5E0E-4E5F-A3F7-BEC51088F5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8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26D1-C482-49E0-B94A-F9AD2F3DD75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0B98-5E0E-4E5F-A3F7-BEC51088F5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04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26D1-C482-49E0-B94A-F9AD2F3DD75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0B98-5E0E-4E5F-A3F7-BEC51088F5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77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26D1-C482-49E0-B94A-F9AD2F3DD75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0B98-5E0E-4E5F-A3F7-BEC51088F5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7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26D1-C482-49E0-B94A-F9AD2F3DD75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40B98-5E0E-4E5F-A3F7-BEC51088F5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6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E26D1-C482-49E0-B94A-F9AD2F3DD75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40B98-5E0E-4E5F-A3F7-BEC51088F5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24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550"/>
          <a:stretch/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1124744"/>
            <a:ext cx="69127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Сорокина Ольга Александровна</a:t>
            </a:r>
          </a:p>
          <a:p>
            <a:pPr lvl="0" algn="ctr"/>
            <a:endParaRPr lang="ru-RU" sz="48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</a:p>
          <a:p>
            <a:pPr lvl="0" algn="ctr"/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Анжеро-Судженский ГО</a:t>
            </a:r>
          </a:p>
          <a:p>
            <a:pPr lvl="0" algn="ctr"/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«ООШ №36»</a:t>
            </a:r>
            <a:endParaRPr lang="ru-RU" sz="28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" y="-3456"/>
            <a:ext cx="913144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1700808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50800" dir="1800000" algn="ctr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ИСПОЛЬЗОВАНИЕ </a:t>
            </a:r>
            <a:endParaRPr lang="ru-RU" sz="2400" b="1" dirty="0" smtClean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50800" dir="1800000" algn="ctr" rotWithShape="0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50800" dir="1800000" algn="ctr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ИНФОРМАЦИОННО-КОММУНИКАЦИОННЫХ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50800" dir="1800000" algn="ctr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ТЕХНОЛОГИЙ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50800" dir="1800000" algn="ctr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ДЛЯ АКТИВИЗАЦИИ ПОЗНАВАТЕЛЬНОЙ ДЕЯТЕЛЬНОСТИ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50800" dir="1800000" algn="ctr" rotWithShape="0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9" r="26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58783" y="692696"/>
            <a:ext cx="6912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48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704773"/>
            <a:ext cx="71350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235"/>
              </a:spcBef>
              <a:spcAft>
                <a:spcPts val="0"/>
              </a:spcAft>
            </a:pPr>
            <a:r>
              <a:rPr lang="ru-RU" sz="3200" b="1" i="1" dirty="0" smtClean="0">
                <a:latin typeface="Times New Roman"/>
                <a:ea typeface="Times New Roman"/>
              </a:rPr>
              <a:t> </a:t>
            </a:r>
            <a:r>
              <a:rPr lang="ru-RU" sz="2800" b="1" spc="-5" dirty="0" smtClean="0">
                <a:latin typeface="Times New Roman"/>
                <a:ea typeface="Times New Roman"/>
              </a:rPr>
              <a:t>Обеспечение </a:t>
            </a:r>
            <a:r>
              <a:rPr lang="ru-RU" sz="2800" b="1" spc="-5" dirty="0">
                <a:latin typeface="Times New Roman"/>
                <a:ea typeface="Times New Roman"/>
              </a:rPr>
              <a:t>процесса формирования иноязычной профессионально-коммуникативной </a:t>
            </a:r>
            <a:r>
              <a:rPr lang="ru-RU" sz="2800" b="1" spc="-10" dirty="0">
                <a:latin typeface="Times New Roman"/>
                <a:ea typeface="Times New Roman"/>
              </a:rPr>
              <a:t>компетенции учащихся, их активной позиции и высокой мотивации к обучению на уроке путем использования информационно-коммуникационных технологий.</a:t>
            </a:r>
            <a:endParaRPr lang="ru-RU" sz="2400" b="1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9" r="26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77977" y="404662"/>
            <a:ext cx="6912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8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1340768"/>
            <a:ext cx="7272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	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психолого-педагогические условия активизации познавательной деятельности  в  профессиональном образовании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проанализировать возможности информационно-коммуникационных технологий, как средства  для организации активной познавательной деятельности учащихся.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разработать методические рекомендации по организации уроков английского языка  с использованием программных сред и технологий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использования информационно-коммуникационных технологий и предложить методические рекомендации по организации обучению английскому языку. </a:t>
            </a:r>
          </a:p>
        </p:txBody>
      </p:sp>
    </p:spTree>
    <p:extLst>
      <p:ext uri="{BB962C8B-B14F-4D97-AF65-F5344CB8AC3E}">
        <p14:creationId xmlns:p14="http://schemas.microsoft.com/office/powerpoint/2010/main" val="182532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9" r="26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803752" y="548680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Психолого-педагогические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условия активизации познавательной деятельности 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90260991"/>
              </p:ext>
            </p:extLst>
          </p:nvPr>
        </p:nvGraphicFramePr>
        <p:xfrm>
          <a:off x="2339752" y="1844824"/>
          <a:ext cx="67321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319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9" r="26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7015" y="476672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Возможности информационно-коммуникационных технологий как средство активизации познавательной деятельности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995954"/>
            <a:ext cx="6264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обучения английскому языку;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возможностей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самообразования учеников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интересующих их областях знаний на иностранном 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использования наглядности на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производительности урока;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связей;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риобретение реального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межкультурного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на иностранном языке;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учащихся об истории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 изучаемых стран;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ориентироваться в современной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иноязычной информационной среде.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Монитор HP 2310ei - фото - товары на Имхонет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706" y="1879112"/>
            <a:ext cx="6603742" cy="495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0289" y="2492896"/>
            <a:ext cx="5246087" cy="28083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Livemocha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0289" y="2492896"/>
            <a:ext cx="5246087" cy="28083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www.yanglish.ru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www.abc-english-grammar.com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www.schoolenglish.ru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www.homeenglish.ru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www.native-english.ru </a:t>
            </a:r>
          </a:p>
        </p:txBody>
      </p:sp>
    </p:spTree>
    <p:extLst>
      <p:ext uri="{BB962C8B-B14F-4D97-AF65-F5344CB8AC3E}">
        <p14:creationId xmlns:p14="http://schemas.microsoft.com/office/powerpoint/2010/main" val="16902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9" r="26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628740"/>
            <a:ext cx="66967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Методические</a:t>
            </a: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рекомендации по организации уроков английского языка  с использованием программных сред и компьютерных технологий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2464320"/>
            <a:ext cx="6408712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Видео ресурсы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диски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/>
                <a:ea typeface="Times New Roman"/>
              </a:rPr>
              <a:t>«</a:t>
            </a:r>
            <a:r>
              <a:rPr lang="ru-RU" dirty="0">
                <a:latin typeface="Times New Roman"/>
                <a:ea typeface="Times New Roman"/>
              </a:rPr>
              <a:t>Английский язык. Экспресс курс</a:t>
            </a:r>
            <a:r>
              <a:rPr lang="ru-RU" dirty="0" smtClean="0">
                <a:latin typeface="Times New Roman"/>
                <a:ea typeface="Times New Roman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/>
                <a:ea typeface="Times New Roman"/>
              </a:rPr>
              <a:t>«</a:t>
            </a:r>
            <a:r>
              <a:rPr lang="en-US" dirty="0">
                <a:latin typeface="Times New Roman"/>
                <a:ea typeface="Times New Roman"/>
              </a:rPr>
              <a:t>DVD</a:t>
            </a:r>
            <a:r>
              <a:rPr lang="ru-RU" dirty="0">
                <a:latin typeface="Times New Roman"/>
                <a:ea typeface="Times New Roman"/>
              </a:rPr>
              <a:t>-учебник </a:t>
            </a:r>
            <a:r>
              <a:rPr lang="en-US" dirty="0" err="1">
                <a:latin typeface="Times New Roman"/>
                <a:ea typeface="Times New Roman"/>
              </a:rPr>
              <a:t>HelloEnglish</a:t>
            </a:r>
            <a:r>
              <a:rPr lang="ru-RU" dirty="0" smtClean="0">
                <a:latin typeface="Times New Roman"/>
                <a:ea typeface="Times New Roman"/>
              </a:rPr>
              <a:t>»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/>
                <a:ea typeface="Times New Roman"/>
              </a:rPr>
              <a:t>«</a:t>
            </a:r>
            <a:r>
              <a:rPr lang="ru-RU" dirty="0">
                <a:latin typeface="Times New Roman"/>
                <a:ea typeface="Times New Roman"/>
              </a:rPr>
              <a:t>Английский язык с </a:t>
            </a:r>
            <a:r>
              <a:rPr lang="en-US" dirty="0" err="1">
                <a:latin typeface="Times New Roman"/>
                <a:ea typeface="Times New Roman"/>
              </a:rPr>
              <a:t>exstr</a:t>
            </a:r>
            <a:r>
              <a:rPr lang="ru-RU" dirty="0">
                <a:latin typeface="Times New Roman"/>
                <a:ea typeface="Times New Roman"/>
              </a:rPr>
              <a:t>@ удовольствием</a:t>
            </a:r>
            <a:r>
              <a:rPr lang="ru-RU" dirty="0" smtClean="0">
                <a:latin typeface="Times New Roman"/>
                <a:ea typeface="Times New Roman"/>
              </a:rPr>
              <a:t>»</a:t>
            </a:r>
          </a:p>
          <a:p>
            <a:endParaRPr lang="ru-RU" dirty="0" smtClean="0">
              <a:latin typeface="Times New Roman"/>
              <a:ea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Программа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Classroom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Manager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524" y="260648"/>
            <a:ext cx="8568952" cy="618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483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9" r="26550"/>
          <a:stretch/>
        </p:blipFill>
        <p:spPr bwMode="auto">
          <a:xfrm>
            <a:off x="-35719" y="-5394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3042" y="2500306"/>
            <a:ext cx="5786478" cy="461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	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510106"/>
            <a:ext cx="4786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81" y="1854838"/>
            <a:ext cx="657701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22404" y="3923764"/>
            <a:ext cx="434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Личный </a:t>
            </a:r>
            <a:r>
              <a:rPr lang="en-US" dirty="0" smtClean="0"/>
              <a:t>E-mail: olgasor2007@yandex.ru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4293096"/>
            <a:ext cx="7338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Личный сайт: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nsportal.ru/sorokina-olga-</a:t>
            </a:r>
            <a:r>
              <a:rPr lang="ru-RU" dirty="0" smtClean="0"/>
              <a:t> </a:t>
            </a:r>
            <a:r>
              <a:rPr lang="en-US" dirty="0" smtClean="0"/>
              <a:t>aleksandrovna-pu-no-43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9" r="26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3042" y="2500306"/>
            <a:ext cx="5786478" cy="461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	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5010" y="2500306"/>
            <a:ext cx="7451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470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</TotalTime>
  <Words>208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77</cp:revision>
  <dcterms:created xsi:type="dcterms:W3CDTF">2013-12-04T11:30:11Z</dcterms:created>
  <dcterms:modified xsi:type="dcterms:W3CDTF">2014-11-27T16:42:59Z</dcterms:modified>
</cp:coreProperties>
</file>