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14299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Курение разновидность наркомании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733800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D:\ДИМА\антитабак\на сайт\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19250"/>
            <a:ext cx="5105400" cy="5238750"/>
          </a:xfrm>
          <a:prstGeom prst="rect">
            <a:avLst/>
          </a:prstGeom>
          <a:noFill/>
        </p:spPr>
      </p:pic>
      <p:pic>
        <p:nvPicPr>
          <p:cNvPr id="1027" name="Picture 3" descr="D:\ДИМА\антитабак\на сайт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038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ДИМА\антитабак\на сайт\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ДИМА\антитабак\на сайт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ДИМА\антитабак\на сайт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ДИМА\антитабак\на сайт\pic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ДИМА\антитабак\на сайт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ДИМА\антитабак\на сайт\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ДИМА\антитабак\на сайт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ДИМА\антитабак\на сайт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D:\ДИМА\антитабак\на сайт\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ДИМА\антитабак\на сайт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ИМА\антитабак\на сайт\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ДИМА\антитабак\на сайт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ДИМА\антитабак\на сайт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ДИМА\антитабак\на сайт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ДИМА\антитабак\на сайт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ДИМА\антитабак\на сайт\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ДИМА\антитабак\на сайт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ДИМА\антитабак\на сайт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3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Курение разновидность наркомании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Курение разновидность наркомании</dc:title>
  <cp:lastModifiedBy>Home</cp:lastModifiedBy>
  <cp:revision>3</cp:revision>
  <dcterms:modified xsi:type="dcterms:W3CDTF">2013-11-30T14:29:50Z</dcterms:modified>
</cp:coreProperties>
</file>