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16EE-43B1-4C50-BC10-55B7D903B9A9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3831-AA13-4DB0-A3E8-9BF97D087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16EE-43B1-4C50-BC10-55B7D903B9A9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3831-AA13-4DB0-A3E8-9BF97D087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16EE-43B1-4C50-BC10-55B7D903B9A9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3831-AA13-4DB0-A3E8-9BF97D087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16EE-43B1-4C50-BC10-55B7D903B9A9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3831-AA13-4DB0-A3E8-9BF97D087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16EE-43B1-4C50-BC10-55B7D903B9A9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3831-AA13-4DB0-A3E8-9BF97D087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16EE-43B1-4C50-BC10-55B7D903B9A9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3831-AA13-4DB0-A3E8-9BF97D087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16EE-43B1-4C50-BC10-55B7D903B9A9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3831-AA13-4DB0-A3E8-9BF97D087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16EE-43B1-4C50-BC10-55B7D903B9A9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3831-AA13-4DB0-A3E8-9BF97D087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16EE-43B1-4C50-BC10-55B7D903B9A9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3831-AA13-4DB0-A3E8-9BF97D087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16EE-43B1-4C50-BC10-55B7D903B9A9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3831-AA13-4DB0-A3E8-9BF97D087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16EE-43B1-4C50-BC10-55B7D903B9A9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3831-AA13-4DB0-A3E8-9BF97D087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D16EE-43B1-4C50-BC10-55B7D903B9A9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63831-AA13-4DB0-A3E8-9BF97D087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86150" y="1928802"/>
            <a:ext cx="5357850" cy="2041529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И жив композитор,</a:t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и души открыты,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любовь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поселяется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в них…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6100754"/>
            <a:ext cx="3714776" cy="757246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В.А. Моцарт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1028" name="Picture 4" descr="http://go2.imgsmail.ru/imgpreview?key=http%3A//cs305304.userapi.com/u12208218/-14/x_79dce0cd.jpg&amp;mb=imgdb_preview_9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4000528" cy="56912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868" y="571480"/>
            <a:ext cx="5029208" cy="814392"/>
          </a:xfrm>
        </p:spPr>
        <p:txBody>
          <a:bodyPr/>
          <a:lstStyle/>
          <a:p>
            <a:r>
              <a:rPr lang="ru-RU" dirty="0" smtClean="0"/>
              <a:t>Детство гения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214686"/>
            <a:ext cx="4786346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Музыка для детей: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Колыбельная - …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Весенняя </a:t>
            </a:r>
            <a:r>
              <a:rPr lang="ru-RU" dirty="0" smtClean="0">
                <a:solidFill>
                  <a:schemeClr val="tx1"/>
                </a:solidFill>
              </a:rPr>
              <a:t>песня - …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2290" name="Picture 2" descr="http://go4.imgsmail.ru/imgpreview?key=http%3A//fc06.deviantart.net/fs71/i/2010/087/d/a/Early_Spring_by_Dr4kon.jpg&amp;mb=imgdb_preview_7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2841547" cy="2422517"/>
          </a:xfrm>
          <a:prstGeom prst="rect">
            <a:avLst/>
          </a:prstGeom>
          <a:noFill/>
        </p:spPr>
      </p:pic>
      <p:pic>
        <p:nvPicPr>
          <p:cNvPr id="12292" name="Picture 4" descr="http://go4.imgsmail.ru/imgpreview?key=http%3A//stat15.privet.ru/lr/0904669395f90c1a1b43db1211e131b1&amp;mb=imgdb_preview_15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285992"/>
            <a:ext cx="2571768" cy="41180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«Рондо в турецком стиле»</a:t>
            </a:r>
            <a:br>
              <a:rPr lang="ru-RU" dirty="0" smtClean="0"/>
            </a:br>
            <a:r>
              <a:rPr lang="ru-RU" dirty="0" smtClean="0"/>
              <a:t>(«Турецкий марш»)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Инструментальная музыка-</a:t>
            </a:r>
          </a:p>
          <a:p>
            <a:r>
              <a:rPr lang="ru-RU" dirty="0" smtClean="0"/>
              <a:t>Настроение - …</a:t>
            </a:r>
            <a:endParaRPr lang="ru-RU" dirty="0" smtClean="0"/>
          </a:p>
          <a:p>
            <a:r>
              <a:rPr lang="ru-RU" dirty="0" smtClean="0"/>
              <a:t>Рондо - …</a:t>
            </a:r>
            <a:endParaRPr lang="ru-RU" dirty="0"/>
          </a:p>
        </p:txBody>
      </p:sp>
      <p:pic>
        <p:nvPicPr>
          <p:cNvPr id="15364" name="Picture 4" descr="http://go3.imgsmail.ru/imgpreview?key=http%3A//fortis.mami.ru/compass/posters/2006/turkey_march.jpg&amp;mb=imgdb_preview_12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071810"/>
            <a:ext cx="4201671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3399"/>
                </a:solidFill>
              </a:rPr>
              <a:t>Опера Моцарта «Свадьба Фигаро»</a:t>
            </a:r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Настроение -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Герои -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Другие </a:t>
            </a:r>
            <a:r>
              <a:rPr lang="ru-RU" dirty="0" smtClean="0">
                <a:solidFill>
                  <a:srgbClr val="7030A0"/>
                </a:solidFill>
              </a:rPr>
              <a:t>оперы -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6386" name="Picture 2" descr="http://go2.imgsmail.ru/imgpreview?key=http%3A//www.muzklondike.ru/u/image/afisha/billbord_sf.jpg&amp;mb=imgdb_preview_20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785926"/>
            <a:ext cx="3808603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«40 симфония»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/>
          <a:lstStyle/>
          <a:p>
            <a:r>
              <a:rPr lang="ru-RU" dirty="0" smtClean="0"/>
              <a:t>Симфония - музыкальный </a:t>
            </a:r>
            <a:r>
              <a:rPr lang="ru-RU" dirty="0" smtClean="0"/>
              <a:t>роман о жизни</a:t>
            </a:r>
          </a:p>
          <a:p>
            <a:r>
              <a:rPr lang="ru-RU" dirty="0" smtClean="0"/>
              <a:t>2 мелодии 1 части какие</a:t>
            </a:r>
            <a:r>
              <a:rPr lang="ru-RU" dirty="0" smtClean="0"/>
              <a:t>? -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7410" name="Picture 2" descr="http://go3.imgsmail.ru/imgpreview?key=http%3A//www.valery-gergiev.ru/images/data/gallery/19_small_1283438166.jpg&amp;mb=imgdb_preview_19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5" y="3172072"/>
            <a:ext cx="4214842" cy="29001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Последнее произведение великого </a:t>
            </a:r>
            <a:r>
              <a:rPr lang="ru-RU" dirty="0" smtClean="0"/>
              <a:t>композитора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РЕКВИЕМ - вечный </a:t>
            </a:r>
            <a:r>
              <a:rPr lang="ru-RU" dirty="0" smtClean="0"/>
              <a:t>покой</a:t>
            </a:r>
          </a:p>
          <a:p>
            <a:r>
              <a:rPr lang="ru-RU" dirty="0" smtClean="0"/>
              <a:t>« Моцарт и Сальери»  </a:t>
            </a:r>
            <a:r>
              <a:rPr lang="ru-RU" dirty="0" smtClean="0"/>
              <a:t>(«</a:t>
            </a:r>
            <a:r>
              <a:rPr lang="ru-RU" dirty="0" smtClean="0"/>
              <a:t>М</a:t>
            </a:r>
            <a:r>
              <a:rPr lang="ru-RU" dirty="0" smtClean="0"/>
              <a:t>аленькие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</a:t>
            </a:r>
            <a:r>
              <a:rPr lang="ru-RU" dirty="0" smtClean="0"/>
              <a:t>трагедии» </a:t>
            </a:r>
            <a:r>
              <a:rPr lang="ru-RU" dirty="0" smtClean="0"/>
              <a:t>А. С. </a:t>
            </a:r>
            <a:r>
              <a:rPr lang="ru-RU" dirty="0" smtClean="0"/>
              <a:t>Пушкина)</a:t>
            </a:r>
            <a:endParaRPr lang="ru-RU" dirty="0"/>
          </a:p>
        </p:txBody>
      </p:sp>
      <p:pic>
        <p:nvPicPr>
          <p:cNvPr id="18434" name="Picture 2" descr="http://go1.imgsmail.ru/imgpreview?key=http%3A//img1.liveinternet.ru/images/attach/b/3/27/894/27894095_The_Last_Hours_of_Mozart.JPG&amp;mb=imgdb_preview_9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9" y="3739938"/>
            <a:ext cx="3429024" cy="2618019"/>
          </a:xfrm>
          <a:prstGeom prst="rect">
            <a:avLst/>
          </a:prstGeom>
          <a:noFill/>
        </p:spPr>
      </p:pic>
      <p:pic>
        <p:nvPicPr>
          <p:cNvPr id="18436" name="Picture 4" descr="http://go4.imgsmail.ru/imgpreview?key=http%3A//www.house-art.com.ua/resources/images/mm_files/376.jpg&amp;mb=imgdb_preview_9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214686"/>
            <a:ext cx="2740652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642918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П</a:t>
            </a:r>
            <a:r>
              <a:rPr lang="ru-RU" b="1" dirty="0" smtClean="0"/>
              <a:t>ОЧЕМУ </a:t>
            </a:r>
            <a:r>
              <a:rPr lang="ru-RU" b="1" dirty="0" smtClean="0"/>
              <a:t>Я ЛЮБЛЮ МУЗЫКУ МОЦАРТА?</a:t>
            </a:r>
            <a:endParaRPr lang="ru-RU" b="1" dirty="0"/>
          </a:p>
        </p:txBody>
      </p:sp>
      <p:pic>
        <p:nvPicPr>
          <p:cNvPr id="19458" name="Picture 2" descr="http://go3.imgsmail.ru/imgpreview?key=http%3A//retrobazar.com/newsimage/269_3029big.jpg&amp;mb=imgdb_preview_3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500174"/>
            <a:ext cx="5878551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94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 жив композитор,  и души открыты,  любовь поселяется  в них…</vt:lpstr>
      <vt:lpstr>Детство гения</vt:lpstr>
      <vt:lpstr>«Рондо в турецком стиле» («Турецкий марш»)</vt:lpstr>
      <vt:lpstr>Опера Моцарта «Свадьба Фигаро»</vt:lpstr>
      <vt:lpstr>«40 симфония» </vt:lpstr>
      <vt:lpstr>Последнее произведение великого композитора</vt:lpstr>
      <vt:lpstr>Слайд 7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 жив композитор,  и души открыты, любовь поселяется в них"</dc:title>
  <dc:creator>24321</dc:creator>
  <cp:lastModifiedBy>214</cp:lastModifiedBy>
  <cp:revision>11</cp:revision>
  <dcterms:created xsi:type="dcterms:W3CDTF">2014-03-03T14:11:56Z</dcterms:created>
  <dcterms:modified xsi:type="dcterms:W3CDTF">2014-03-12T11:39:18Z</dcterms:modified>
</cp:coreProperties>
</file>