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9BB3E-66E6-4712-88DF-75407C003F48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1F4B04-4DF0-49FC-A3F7-AD5C35260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9BB3E-66E6-4712-88DF-75407C003F48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1F4B04-4DF0-49FC-A3F7-AD5C35260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9BB3E-66E6-4712-88DF-75407C003F48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1F4B04-4DF0-49FC-A3F7-AD5C35260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9BB3E-66E6-4712-88DF-75407C003F48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1F4B04-4DF0-49FC-A3F7-AD5C35260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9BB3E-66E6-4712-88DF-75407C003F48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1F4B04-4DF0-49FC-A3F7-AD5C35260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9BB3E-66E6-4712-88DF-75407C003F48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1F4B04-4DF0-49FC-A3F7-AD5C35260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9BB3E-66E6-4712-88DF-75407C003F48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1F4B04-4DF0-49FC-A3F7-AD5C35260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9BB3E-66E6-4712-88DF-75407C003F48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1F4B04-4DF0-49FC-A3F7-AD5C35260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9BB3E-66E6-4712-88DF-75407C003F48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1F4B04-4DF0-49FC-A3F7-AD5C35260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9BB3E-66E6-4712-88DF-75407C003F48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1F4B04-4DF0-49FC-A3F7-AD5C35260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9BB3E-66E6-4712-88DF-75407C003F48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1F4B04-4DF0-49FC-A3F7-AD5C35260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DA89BB3E-66E6-4712-88DF-75407C003F48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C61F4B04-4DF0-49FC-A3F7-AD5C35260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5800" y="332656"/>
            <a:ext cx="7772400" cy="1224136"/>
          </a:xfrm>
        </p:spPr>
        <p:txBody>
          <a:bodyPr/>
          <a:lstStyle/>
          <a:p>
            <a:r>
              <a:rPr lang="ru-RU" dirty="0" smtClean="0"/>
              <a:t>Всё в твоих руках!!!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475656" y="1196752"/>
            <a:ext cx="7668344" cy="3312368"/>
          </a:xfrm>
        </p:spPr>
        <p:txBody>
          <a:bodyPr/>
          <a:lstStyle/>
          <a:p>
            <a:endParaRPr lang="ru-RU" sz="2400" dirty="0" smtClean="0"/>
          </a:p>
          <a:p>
            <a:r>
              <a:rPr lang="ru-RU" i="1" dirty="0" smtClean="0"/>
              <a:t>«Настоящая ответственность бывает только личной. Человек краснеет один.»</a:t>
            </a:r>
            <a:r>
              <a:rPr lang="ru-RU" dirty="0" smtClean="0"/>
              <a:t> </a:t>
            </a:r>
            <a:endParaRPr lang="ru-RU" dirty="0" smtClean="0"/>
          </a:p>
          <a:p>
            <a:r>
              <a:rPr lang="ru-RU" dirty="0" smtClean="0"/>
              <a:t>Искандер </a:t>
            </a:r>
            <a:r>
              <a:rPr lang="ru-RU" dirty="0" smtClean="0"/>
              <a:t>Ф.</a:t>
            </a:r>
            <a:endParaRPr lang="ru-RU" dirty="0"/>
          </a:p>
        </p:txBody>
      </p:sp>
      <p:pic>
        <p:nvPicPr>
          <p:cNvPr id="8194" name="Picture 2" descr="http://im6-tub-ru.yandex.net/i?id=196677025-5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05064"/>
            <a:ext cx="3456384" cy="2520280"/>
          </a:xfrm>
          <a:prstGeom prst="rect">
            <a:avLst/>
          </a:prstGeom>
          <a:noFill/>
        </p:spPr>
      </p:pic>
      <p:pic>
        <p:nvPicPr>
          <p:cNvPr id="8198" name="Picture 6" descr="http://im6-tub-ru.yandex.net/i?id=138956056-5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933056"/>
            <a:ext cx="3960440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99728"/>
          </a:xfrm>
        </p:spPr>
        <p:txBody>
          <a:bodyPr/>
          <a:lstStyle/>
          <a:p>
            <a:r>
              <a:rPr lang="ru-RU" sz="2400" dirty="0" smtClean="0"/>
              <a:t>В. Васнецов. Витязь на распутье.</a:t>
            </a:r>
            <a:endParaRPr lang="ru-RU" sz="2400" dirty="0"/>
          </a:p>
        </p:txBody>
      </p:sp>
      <p:pic>
        <p:nvPicPr>
          <p:cNvPr id="15362" name="Picture 2" descr="http://f11.ifotki.info/org/c445a576206a704e911e65f4f2fd7f10bc5f6c128673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9144000" cy="5328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2" descr="Описание: C:\Documents and Settings\Admin\Мои документы\0_2677a_916f4143_X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8424936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23" descr="Описание: C:\Documents and Settings\Admin\Мои документы\17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79208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92696"/>
            <a:ext cx="7992888" cy="5976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24" descr="Описание: C:\Documents and Settings\Admin\Мои документы\6dafa77aa5cbef74403e6bfb2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2656"/>
            <a:ext cx="6984776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5" descr="Описание: C:\Documents and Settings\Admin\Мои документы\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60648"/>
            <a:ext cx="6120680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26" descr="Описание: C:\Documents and Settings\Admin\Мои документы\1004478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0"/>
            <a:ext cx="65527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69</TotalTime>
  <Words>24</Words>
  <Application>Microsoft Office PowerPoint</Application>
  <PresentationFormat>Экран (4:3)</PresentationFormat>
  <Paragraphs>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Тема1</vt:lpstr>
      <vt:lpstr>Всё в твоих руках!!!</vt:lpstr>
      <vt:lpstr>В. Васнецов. Витязь на распутье.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Всё в твоих руках!!!</dc:title>
  <dc:creator>444</dc:creator>
  <cp:lastModifiedBy>444</cp:lastModifiedBy>
  <cp:revision>7</cp:revision>
  <dcterms:created xsi:type="dcterms:W3CDTF">2014-03-02T09:48:37Z</dcterms:created>
  <dcterms:modified xsi:type="dcterms:W3CDTF">2014-03-02T17:54:23Z</dcterms:modified>
</cp:coreProperties>
</file>