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6" r:id="rId2"/>
    <p:sldId id="359" r:id="rId3"/>
    <p:sldId id="350" r:id="rId4"/>
    <p:sldId id="328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CCFF99"/>
    <a:srgbClr val="CCECFF"/>
    <a:srgbClr val="EAEAEA"/>
    <a:srgbClr val="4D4D4D"/>
    <a:srgbClr val="777777"/>
    <a:srgbClr val="CCFF33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911" autoAdjust="0"/>
    <p:restoredTop sz="88530" autoAdjust="0"/>
  </p:normalViewPr>
  <p:slideViewPr>
    <p:cSldViewPr>
      <p:cViewPr>
        <p:scale>
          <a:sx n="100" d="100"/>
          <a:sy n="100" d="100"/>
        </p:scale>
        <p:origin x="-132" y="4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A1208E8D-4FFD-4350-9281-FA3FFFBEE5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97113-3A40-4D7B-BCA6-FA338880F5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E2A3F-3716-4501-9ED6-289838403A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A0F46-14C8-4002-81B8-ADB652D45A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32B7E-8822-4292-9BED-89E8E83548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7188C-40D0-4593-9400-892C4B8EBD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3377A-5F42-455A-8424-77AA70765C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987B1-701F-4BE1-8F22-F6F5CA2115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5378B-6055-4F45-8681-DF2B0C7097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7E727-7F92-4FE8-BF96-D81B48E6B1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42779-D91E-436F-9912-76E381C2BB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35294-A539-4875-9183-C16F1A4098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CE981-16EB-4C78-8B1D-176E9F2C3B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0B06F-D8B1-4000-8410-92CD276453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fld id="{4FCEC662-7DAE-4E90-8F7E-88C92ECDE6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990000"/>
                </a:solidFill>
              </a:rPr>
              <a:t>Конституция Российской Федерации</a:t>
            </a:r>
            <a:endParaRPr lang="ru-RU" dirty="0">
              <a:solidFill>
                <a:srgbClr val="990000"/>
              </a:solidFill>
            </a:endParaRPr>
          </a:p>
        </p:txBody>
      </p:sp>
      <p:pic>
        <p:nvPicPr>
          <p:cNvPr id="9" name="Содержимое 8" descr="9302aeb826c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3908"/>
          <a:stretch>
            <a:fillRect/>
          </a:stretch>
        </p:blipFill>
        <p:spPr>
          <a:xfrm>
            <a:off x="2643174" y="1000108"/>
            <a:ext cx="3343403" cy="4214842"/>
          </a:xfrm>
          <a:ln>
            <a:solidFill>
              <a:schemeClr val="accent3"/>
            </a:solidFill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6" descr="конституц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0" y="1684338"/>
            <a:ext cx="3368675" cy="484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422275" y="588963"/>
            <a:ext cx="508158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/>
              <a:t>Принята </a:t>
            </a:r>
            <a:r>
              <a:rPr lang="ru-RU" sz="2400" dirty="0"/>
              <a:t>на всенародном </a:t>
            </a:r>
            <a:r>
              <a:rPr lang="ru-RU" sz="2400" dirty="0" smtClean="0"/>
              <a:t>голосовании- РЕФЕРЕНДУМЕ, </a:t>
            </a:r>
            <a:r>
              <a:rPr lang="ru-RU" sz="2400" dirty="0"/>
              <a:t>12 декабря 1993 г.</a:t>
            </a:r>
          </a:p>
          <a:p>
            <a:r>
              <a:rPr lang="ru-RU" sz="2400" dirty="0"/>
              <a:t>Конституция вступила в силу со дня ее официального опубликования.</a:t>
            </a:r>
          </a:p>
          <a:p>
            <a:r>
              <a:rPr lang="ru-RU" sz="2400" dirty="0" smtClean="0"/>
              <a:t>Текст Конституции опубликован в "Российской газете»  25 декабря 1993 года.</a:t>
            </a:r>
          </a:p>
          <a:p>
            <a:endParaRPr lang="ru-RU" sz="2400" dirty="0"/>
          </a:p>
          <a:p>
            <a:r>
              <a:rPr lang="ru-RU" sz="2400" dirty="0" smtClean="0"/>
              <a:t> </a:t>
            </a:r>
            <a:r>
              <a:rPr lang="ru-RU" sz="2400" b="1" dirty="0" smtClean="0"/>
              <a:t>Каждый российский гражданин должен знать Конституцию Российской Федерации. Этот документ должен быть в каждой семье</a:t>
            </a:r>
            <a:r>
              <a:rPr lang="ru-RU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</a:t>
            </a:r>
            <a:r>
              <a:rPr lang="ru-RU" sz="2400" dirty="0" smtClean="0"/>
              <a:t> </a:t>
            </a:r>
            <a:endParaRPr lang="ru-RU" sz="24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FFFF00"/>
                </a:solidFill>
              </a:rPr>
              <a:t>Структура Конституции РФ 1993 г.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b="1" dirty="0" smtClean="0">
                <a:solidFill>
                  <a:schemeClr val="hlink"/>
                </a:solidFill>
              </a:rPr>
              <a:t>Преамбула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800" b="1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dirty="0" smtClean="0"/>
              <a:t>РАЗДЕЛ ПЕРВЫЙ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b="1" dirty="0" smtClean="0"/>
              <a:t>Глава 1. Основы конституционного строя (до 16 </a:t>
            </a:r>
            <a:r>
              <a:rPr lang="ru-RU" sz="1800" b="1" dirty="0" err="1" smtClean="0"/>
              <a:t>ст</a:t>
            </a:r>
            <a:r>
              <a:rPr lang="ru-RU" sz="1800" b="1" dirty="0" smtClean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b="1" dirty="0" smtClean="0">
                <a:solidFill>
                  <a:schemeClr val="hlink"/>
                </a:solidFill>
              </a:rPr>
              <a:t>Глава 2. Права и свободы человека и гражданина (до64 </a:t>
            </a:r>
            <a:r>
              <a:rPr lang="ru-RU" sz="1800" b="1" dirty="0" err="1" smtClean="0">
                <a:solidFill>
                  <a:schemeClr val="hlink"/>
                </a:solidFill>
              </a:rPr>
              <a:t>ст</a:t>
            </a:r>
            <a:r>
              <a:rPr lang="ru-RU" sz="1800" b="1" dirty="0" smtClean="0">
                <a:solidFill>
                  <a:schemeClr val="hlink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b="1" dirty="0" smtClean="0"/>
              <a:t>Глава 3. Федеративное устройство (до 79 </a:t>
            </a:r>
            <a:r>
              <a:rPr lang="ru-RU" sz="1800" b="1" dirty="0" err="1" smtClean="0"/>
              <a:t>ст</a:t>
            </a:r>
            <a:r>
              <a:rPr lang="ru-RU" sz="1800" b="1" dirty="0" smtClean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b="1" dirty="0" smtClean="0">
                <a:solidFill>
                  <a:schemeClr val="hlink"/>
                </a:solidFill>
              </a:rPr>
              <a:t>Глава 4. Президент Российской Федерации (до 93 </a:t>
            </a:r>
            <a:r>
              <a:rPr lang="ru-RU" sz="1800" b="1" dirty="0" err="1" smtClean="0">
                <a:solidFill>
                  <a:schemeClr val="hlink"/>
                </a:solidFill>
              </a:rPr>
              <a:t>ст</a:t>
            </a:r>
            <a:r>
              <a:rPr lang="ru-RU" sz="1800" b="1" dirty="0" smtClean="0">
                <a:solidFill>
                  <a:schemeClr val="hlink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b="1" dirty="0" smtClean="0"/>
              <a:t>Глава 5. Федеральное Собрание Глава (до 109 </a:t>
            </a:r>
            <a:r>
              <a:rPr lang="ru-RU" sz="1800" b="1" dirty="0" err="1" smtClean="0"/>
              <a:t>ст</a:t>
            </a:r>
            <a:r>
              <a:rPr lang="ru-RU" sz="1800" b="1" dirty="0" smtClean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b="1" dirty="0" smtClean="0">
                <a:solidFill>
                  <a:schemeClr val="hlink"/>
                </a:solidFill>
              </a:rPr>
              <a:t>Глава 6. Правительство Российской Федерации (до 117 </a:t>
            </a:r>
            <a:r>
              <a:rPr lang="ru-RU" sz="1800" b="1" dirty="0" err="1" smtClean="0">
                <a:solidFill>
                  <a:schemeClr val="hlink"/>
                </a:solidFill>
              </a:rPr>
              <a:t>ст</a:t>
            </a:r>
            <a:r>
              <a:rPr lang="ru-RU" sz="1800" b="1" dirty="0" smtClean="0">
                <a:solidFill>
                  <a:schemeClr val="hlink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b="1" dirty="0" smtClean="0"/>
              <a:t>Глава 7. Судебная власть (до 129 </a:t>
            </a:r>
            <a:r>
              <a:rPr lang="ru-RU" sz="1800" b="1" dirty="0" err="1" smtClean="0"/>
              <a:t>ст</a:t>
            </a:r>
            <a:r>
              <a:rPr lang="ru-RU" sz="1800" b="1" dirty="0" smtClean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b="1" dirty="0" smtClean="0">
                <a:solidFill>
                  <a:schemeClr val="hlink"/>
                </a:solidFill>
              </a:rPr>
              <a:t>Глава 8. Местное самоуправление (до 133 </a:t>
            </a:r>
            <a:r>
              <a:rPr lang="ru-RU" sz="1800" b="1" dirty="0" err="1" smtClean="0">
                <a:solidFill>
                  <a:schemeClr val="hlink"/>
                </a:solidFill>
              </a:rPr>
              <a:t>ст</a:t>
            </a:r>
            <a:r>
              <a:rPr lang="ru-RU" sz="1800" b="1" dirty="0" smtClean="0">
                <a:solidFill>
                  <a:schemeClr val="hlink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b="1" dirty="0" smtClean="0"/>
              <a:t>Глава 9. Конституционные поправки и пересмотр Конституции (до 137 </a:t>
            </a:r>
            <a:r>
              <a:rPr lang="ru-RU" sz="1800" b="1" dirty="0" err="1" smtClean="0"/>
              <a:t>ст</a:t>
            </a:r>
            <a:r>
              <a:rPr lang="ru-RU" sz="1800" b="1" dirty="0" smtClean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dirty="0" smtClean="0"/>
              <a:t>РАЗДЕЛ ВТОРОЙ.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b="1" dirty="0" smtClean="0">
                <a:solidFill>
                  <a:schemeClr val="hlink"/>
                </a:solidFill>
              </a:rPr>
              <a:t>Заключительные и переходные положения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chemeClr val="tx1"/>
                </a:solidFill>
              </a:rPr>
              <a:t>Основы конституционного строя РФ</a:t>
            </a:r>
          </a:p>
        </p:txBody>
      </p:sp>
      <p:pic>
        <p:nvPicPr>
          <p:cNvPr id="11267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>
          <a:xfrm>
            <a:off x="250825" y="1557338"/>
            <a:ext cx="8396288" cy="47513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1734</TotalTime>
  <Words>130</Words>
  <Application>Microsoft Office PowerPoint</Application>
  <PresentationFormat>Экран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Verdana</vt:lpstr>
      <vt:lpstr>Times New Roman</vt:lpstr>
      <vt:lpstr>Оформление по умолчанию</vt:lpstr>
      <vt:lpstr>Конституция Российской Федерации</vt:lpstr>
      <vt:lpstr>Слайд 2</vt:lpstr>
      <vt:lpstr>Структура Конституции РФ 1993 г.</vt:lpstr>
      <vt:lpstr>Основы конституционного строя РФ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Схема воспроизводства жизнедеятельности через трансляцию культуры</dc:title>
  <dc:creator>Марина Слепцова</dc:creator>
  <cp:lastModifiedBy>1</cp:lastModifiedBy>
  <cp:revision>116</cp:revision>
  <dcterms:created xsi:type="dcterms:W3CDTF">2009-03-01T09:44:03Z</dcterms:created>
  <dcterms:modified xsi:type="dcterms:W3CDTF">2014-12-01T12:42:25Z</dcterms:modified>
</cp:coreProperties>
</file>