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357298"/>
            <a:ext cx="8229600" cy="1828800"/>
          </a:xfrm>
        </p:spPr>
        <p:txBody>
          <a:bodyPr/>
          <a:lstStyle/>
          <a:p>
            <a:r>
              <a:rPr lang="ru-RU" dirty="0" smtClean="0"/>
              <a:t>Конституция </a:t>
            </a:r>
            <a:r>
              <a:rPr lang="ru-RU" dirty="0" err="1" smtClean="0"/>
              <a:t>ссср</a:t>
            </a:r>
            <a:r>
              <a:rPr lang="ru-RU" dirty="0" smtClean="0"/>
              <a:t> 1924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Picture 3" descr="C:\Users\1\Desktop\0025-035-V-raznoe-vremja-v-nashej-strane-byli-prinjaty-tri-Konstitutsii-v-192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643182"/>
            <a:ext cx="3571900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ОСНОВНОЙ ЗАКОН (КОНСТИТУЦИЯ)</a:t>
            </a:r>
            <a:br>
              <a:rPr lang="ru-RU" b="1" dirty="0" smtClean="0"/>
            </a:br>
            <a:r>
              <a:rPr lang="ru-RU" b="1" dirty="0" smtClean="0"/>
              <a:t>СОЮЗА СОВЕТСКИХ СОЦИАЛИСТИЧЕСКИХ РЕСПУБЛИК</a:t>
            </a:r>
            <a:br>
              <a:rPr lang="ru-RU" b="1" dirty="0" smtClean="0"/>
            </a:br>
            <a:r>
              <a:rPr lang="ru-RU" b="1" dirty="0" smtClean="0"/>
              <a:t>Принят второй сессией ЦИК СССР первого созыва</a:t>
            </a:r>
            <a:br>
              <a:rPr lang="ru-RU" b="1" dirty="0" smtClean="0"/>
            </a:br>
            <a:r>
              <a:rPr lang="ru-RU" b="1" dirty="0" smtClean="0"/>
              <a:t>6 июля 1923 года</a:t>
            </a:r>
            <a:br>
              <a:rPr lang="ru-RU" b="1" dirty="0" smtClean="0"/>
            </a:br>
            <a:r>
              <a:rPr lang="ru-RU" b="1" dirty="0" smtClean="0"/>
              <a:t>и в окончательной редакции II съездом Советов СССР</a:t>
            </a:r>
            <a:br>
              <a:rPr lang="ru-RU" b="1" dirty="0" smtClean="0"/>
            </a:br>
            <a:r>
              <a:rPr lang="ru-RU" b="1" dirty="0" smtClean="0"/>
              <a:t>31 января 1924 года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467544" y="34290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/>
              <a:t>герб СССР 1924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2411760" y="0"/>
            <a:ext cx="6732240" cy="689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600" b="1" dirty="0"/>
              <a:t>    </a:t>
            </a:r>
            <a:r>
              <a:rPr lang="ru-RU" sz="2600" b="1" i="1" u="sng" dirty="0"/>
              <a:t>Конституция СССР 1924 года.</a:t>
            </a:r>
          </a:p>
          <a:p>
            <a:pPr marL="342900" indent="-342900">
              <a:spcBef>
                <a:spcPct val="50000"/>
              </a:spcBef>
            </a:pPr>
            <a:r>
              <a:rPr lang="ru-RU" sz="2600" b="1" i="1" dirty="0"/>
              <a:t>Причины появления новой Конституции- объединение РСФСР с другими независимыми республиками в СССР.</a:t>
            </a:r>
          </a:p>
          <a:p>
            <a:pPr marL="342900" indent="-342900">
              <a:spcBef>
                <a:spcPct val="50000"/>
              </a:spcBef>
            </a:pPr>
            <a:r>
              <a:rPr lang="ru-RU" sz="2600" b="1" dirty="0"/>
              <a:t>         </a:t>
            </a:r>
            <a:r>
              <a:rPr lang="ru-RU" sz="2600" b="1" i="1" dirty="0"/>
              <a:t>ОСОБЕННОСТИ: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600" b="1" i="1" dirty="0"/>
              <a:t>Открыто классовый характер, но смягчены формулировки норм о насилии, подавлении, уничтожении «паразитических» слоёв общества;</a:t>
            </a:r>
          </a:p>
          <a:p>
            <a:pPr marL="342900" indent="-342900">
              <a:spcBef>
                <a:spcPct val="50000"/>
              </a:spcBef>
            </a:pPr>
            <a:r>
              <a:rPr lang="ru-RU" sz="2600" b="1" i="1" dirty="0"/>
              <a:t>2.Отраженои вхождение РСФСР в СССР;</a:t>
            </a:r>
          </a:p>
          <a:p>
            <a:pPr marL="342900" indent="-342900">
              <a:spcBef>
                <a:spcPct val="50000"/>
              </a:spcBef>
            </a:pPr>
            <a:r>
              <a:rPr lang="ru-RU" sz="2600" b="1" i="1" dirty="0"/>
              <a:t>3. Включены положения, определяющие статус и полномочия Федерации (т.к. появились субъекты РСФСР.</a:t>
            </a:r>
          </a:p>
          <a:p>
            <a:pPr marL="342900" indent="-342900">
              <a:spcBef>
                <a:spcPct val="50000"/>
              </a:spcBef>
            </a:pPr>
            <a:endParaRPr lang="ru-RU" sz="2600" b="1" i="1" dirty="0"/>
          </a:p>
        </p:txBody>
      </p:sp>
      <p:pic>
        <p:nvPicPr>
          <p:cNvPr id="57351" name="Picture 7" descr="proekt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36712"/>
            <a:ext cx="230425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62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7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  <p:bldP spid="573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4" descr="C:\Users\1\Desktop\img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57166"/>
            <a:ext cx="8352928" cy="63121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</TotalTime>
  <Words>76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Конституция ссср 1924 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Конституция ссср 1924 </dc:title>
  <dc:creator>1</dc:creator>
  <cp:lastModifiedBy>Татьяна</cp:lastModifiedBy>
  <cp:revision>4</cp:revision>
  <dcterms:created xsi:type="dcterms:W3CDTF">2014-11-17T17:18:47Z</dcterms:created>
  <dcterms:modified xsi:type="dcterms:W3CDTF">2014-12-08T07:39:25Z</dcterms:modified>
</cp:coreProperties>
</file>