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663300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170D-09B7-46D0-BA8D-AD2AD55918B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C7D0-6D16-406E-9D16-4E40308DF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170D-09B7-46D0-BA8D-AD2AD55918B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C7D0-6D16-406E-9D16-4E40308DF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170D-09B7-46D0-BA8D-AD2AD55918B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C7D0-6D16-406E-9D16-4E40308DF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170D-09B7-46D0-BA8D-AD2AD55918B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C7D0-6D16-406E-9D16-4E40308DF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170D-09B7-46D0-BA8D-AD2AD55918B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C7D0-6D16-406E-9D16-4E40308DF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170D-09B7-46D0-BA8D-AD2AD55918B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C7D0-6D16-406E-9D16-4E40308DF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170D-09B7-46D0-BA8D-AD2AD55918B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C7D0-6D16-406E-9D16-4E40308DF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170D-09B7-46D0-BA8D-AD2AD55918B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C7D0-6D16-406E-9D16-4E40308DF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170D-09B7-46D0-BA8D-AD2AD55918B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C7D0-6D16-406E-9D16-4E40308DF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170D-09B7-46D0-BA8D-AD2AD55918B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C7D0-6D16-406E-9D16-4E40308DF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170D-09B7-46D0-BA8D-AD2AD55918B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DC7D0-6D16-406E-9D16-4E40308DF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C170D-09B7-46D0-BA8D-AD2AD55918B3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DC7D0-6D16-406E-9D16-4E40308DF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464a_a396943f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36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548680"/>
            <a:ext cx="7992888" cy="5693866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66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Сценарий 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внеклассного мероприятия </a:t>
            </a:r>
            <a:endParaRPr lang="en-US" sz="3200" b="1" dirty="0" smtClean="0">
              <a:ln w="1905"/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ln w="1905"/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ln w="1905"/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тема: «Музыкальная страна»</a:t>
            </a:r>
            <a:endParaRPr lang="en-US" sz="3200" b="1" dirty="0" smtClean="0">
              <a:ln w="1905"/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ln w="1905"/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ln w="1905"/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 класс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0" b="1" dirty="0">
              <a:ln w="11430"/>
              <a:solidFill>
                <a:srgbClr val="CC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0_52111_6ecf5a13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076056" y="3068960"/>
            <a:ext cx="3750667" cy="2970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464a_a396943f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3627"/>
          </a:xfrm>
          <a:prstGeom prst="rect">
            <a:avLst/>
          </a:prstGeom>
        </p:spPr>
      </p:pic>
      <p:pic>
        <p:nvPicPr>
          <p:cNvPr id="6" name="Рисунок 5" descr="muzikaa-108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7920880" cy="476250"/>
          </a:xfrm>
          <a:prstGeom prst="rect">
            <a:avLst/>
          </a:prstGeom>
        </p:spPr>
      </p:pic>
      <p:pic>
        <p:nvPicPr>
          <p:cNvPr id="12" name="Рисунок 11" descr="PIC_2420"/>
          <p:cNvPicPr/>
          <p:nvPr/>
        </p:nvPicPr>
        <p:blipFill>
          <a:blip r:embed="rId4" cstate="print"/>
          <a:srcRect l="6052" t="11916" b="12766"/>
          <a:stretch>
            <a:fillRect/>
          </a:stretch>
        </p:blipFill>
        <p:spPr bwMode="auto">
          <a:xfrm>
            <a:off x="4357686" y="3000372"/>
            <a:ext cx="3786182" cy="257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SDC11453.JPG"/>
          <p:cNvPicPr>
            <a:picLocks noChangeAspect="1"/>
          </p:cNvPicPr>
          <p:nvPr/>
        </p:nvPicPr>
        <p:blipFill>
          <a:blip r:embed="rId5" cstate="print"/>
          <a:srcRect r="46875"/>
          <a:stretch>
            <a:fillRect/>
          </a:stretch>
        </p:blipFill>
        <p:spPr>
          <a:xfrm>
            <a:off x="1214414" y="1285860"/>
            <a:ext cx="2530080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464a_a396943f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3627"/>
          </a:xfrm>
          <a:prstGeom prst="rect">
            <a:avLst/>
          </a:prstGeom>
        </p:spPr>
      </p:pic>
      <p:pic>
        <p:nvPicPr>
          <p:cNvPr id="6" name="Рисунок 5" descr="muzikaa-108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7920880" cy="476250"/>
          </a:xfrm>
          <a:prstGeom prst="rect">
            <a:avLst/>
          </a:prstGeom>
        </p:spPr>
      </p:pic>
      <p:pic>
        <p:nvPicPr>
          <p:cNvPr id="7" name="Рисунок 6" descr="P10008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785926"/>
            <a:ext cx="3810027" cy="2857520"/>
          </a:xfrm>
          <a:prstGeom prst="rect">
            <a:avLst/>
          </a:prstGeom>
        </p:spPr>
      </p:pic>
      <p:pic>
        <p:nvPicPr>
          <p:cNvPr id="9" name="Рисунок 8" descr="SDC10159.JPG"/>
          <p:cNvPicPr>
            <a:picLocks noChangeAspect="1"/>
          </p:cNvPicPr>
          <p:nvPr/>
        </p:nvPicPr>
        <p:blipFill>
          <a:blip r:embed="rId5" cstate="print"/>
          <a:srcRect l="7812" t="3125" r="57813" b="9375"/>
          <a:stretch>
            <a:fillRect/>
          </a:stretch>
        </p:blipFill>
        <p:spPr>
          <a:xfrm>
            <a:off x="5500694" y="1357298"/>
            <a:ext cx="2286016" cy="4364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464a_a396943f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3627"/>
          </a:xfrm>
          <a:prstGeom prst="rect">
            <a:avLst/>
          </a:prstGeom>
        </p:spPr>
      </p:pic>
      <p:pic>
        <p:nvPicPr>
          <p:cNvPr id="5" name="Рисунок 4" descr="0_520bf_4b342cb7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786190"/>
            <a:ext cx="2095687" cy="2714620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71472" y="428604"/>
            <a:ext cx="8072494" cy="533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помочь детям  войти в мир музыки, сделав её естественной и доступной для их дальнейшей творческой деятельности;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элементарный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слушательский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опыт на основе музыки;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в процессе музыкального занятия творческий потенциал, воображение через опыт собственной музыкальной деятельности.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Развивающие: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у детей мотивацию к творческой  деятельности через импровизацию;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развитию музыкального слуха, музыкальных способностей, речи, мышления.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Воспитательные: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закреплению, эмоционально-устойчивого, положительного интереса учащихся к музыке;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воспитанию любви к музыке;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позитивное отношение к таким человеческим качествам, как общительность, открытость, доброжелательность.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Оборудование: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портреты композиторов;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рисунки музыкальных инструментов;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нотный стан;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нотки;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ребусы;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центр;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464a_a396943f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3627"/>
          </a:xfrm>
          <a:prstGeom prst="rect">
            <a:avLst/>
          </a:prstGeom>
        </p:spPr>
      </p:pic>
      <p:pic>
        <p:nvPicPr>
          <p:cNvPr id="6" name="Рисунок 5" descr="muzikaa-108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7920880" cy="476250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28596" y="714356"/>
            <a:ext cx="807246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мероприятия.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Я очень рада  встрече с вами. Несмотря на то, что за окном по-зимнему холодно, у нас в зале тепло и уютно, светло от ваших лучистых глаз. Ребята, сегодня вновь нас всех вместе собрала у себя Фея – Музыка!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(Звучит «Вальс цветов»П.И.Чайковского).Входит девочка в длинном платье, на котором прикреплены нотные знаки, в руках- дирижёрская палочка, на шапочке скрипичный ключ).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28596" y="2285992"/>
            <a:ext cx="81439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Здравствуйте, ребята! Сегодня мы с вами совершим чудесное путешествие в царство музыки и посетим волшебные замки: замок Скрипичного ключа, замок Музыкальных инструментов, замок Мелодий.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(Фея взмахивает дирижёрской палочкой). Звучит «Утро» Э.Грига.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214686"/>
            <a:ext cx="7715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Фея: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Представьте, что мы с вами вошли в первый замок –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замок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Скрипичного ключа.</a:t>
            </a:r>
            <a:endParaRPr lang="en-US" sz="900" dirty="0" smtClean="0">
              <a:latin typeface="Arial" pitchFamily="34" charset="0"/>
            </a:endParaRPr>
          </a:p>
        </p:txBody>
      </p:sp>
      <p:pic>
        <p:nvPicPr>
          <p:cNvPr id="9" name="Рисунок 8" descr="tocca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3571876"/>
            <a:ext cx="2428892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464a_a396943f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373"/>
            <a:ext cx="9144000" cy="6843627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1000108"/>
            <a:ext cx="4214842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1-й ведущий: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Два ключа – две закорючки,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Две малюсенькие штучки,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Ими дверь не отопрёшь,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и в руки не возьмёшь.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2-й ведущий: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от шкафа платяного,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от мишки заводного,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скажу вам наперёд: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Два ключа от звуков – нот.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3-й ведущий: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Познакомьтесь – ключ Скрипичный.</a:t>
            </a:r>
            <a:endParaRPr lang="en-US" sz="9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показывает на Скрипичный ключ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мальчика, на шапочке которого изображён скрипичный ключ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Развесёлый, симпатичный,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второй всегда линейке,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сидит, как на скамейке.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285992"/>
            <a:ext cx="407195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4-й ведущий: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Нота «соль» октавы первой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Открывается ключом,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неё дорогой верной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звукам сами мы пойдём.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5-й ведущий: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ещё и ключ басовый,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Показывает на Басовый ключ- мальчика, на шапочке которого - басовый ключ)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– и добрый и суровый,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четвёртой он линейке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с краю занимает,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Ноту «фа» октавы малой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Ключ басовый открывает.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сцену выходят семь ноток-подружек. На шапочке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каждой изображена нота на нотном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стане и скрипичный ключ.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0_9bdcf_b06742fa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33715">
            <a:off x="2215377" y="360206"/>
            <a:ext cx="6286512" cy="2557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464a_a396943f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3627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428604"/>
            <a:ext cx="685801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Вышли ноты погулять, разбежались кто куда.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Не найти их, не догнать; вот несчастье, вот беда.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Появился ключ скрипичный, пять линеек начертил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И движением привычным всех подружек воротил.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Скрипичный Ключ: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там-там, трам-там-там, ну-ка, ноты по местам.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Ноты выстроились в ряд, получился «звукоряд»,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До, ре, ми, фа, соль, ля, си- правда, хоть кого спроси.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Ай да первая октава, для ребят она забава,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Семь подружек в ней живут, и танцуют, и поют,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И танцуют, и резвятся в хороводе семь подруг.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71472" y="3143248"/>
            <a:ext cx="4000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Звучит песня «Музыка всегда с тобой».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4282" y="3429000"/>
            <a:ext cx="84296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Фея 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сейчас на нашем пути - замок Музыкальных инструментов. Давайте войдём в него и послушаем, какие там инструменты живут.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Звучит увертюра к опере Ж.Бизе «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Кармен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Вам знакомы жители этого замка? Назовите их.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называют инструменты, которые услышали)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 музыкальные инструменты делятся на три группы: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одни инструменты бьют или их трясут. Они называются ударными.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1-й ведущий: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Инструменты эти ударными зовут,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Потому что музыканты их частенько бьют.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ударным относятся: барабан, литавра, колокола, ксилофон, тарелки, треугольник, кастаньеты.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music_menweg-portee_not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4344" y="428604"/>
            <a:ext cx="2571506" cy="312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464a_a396943f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3627"/>
          </a:xfrm>
          <a:prstGeom prst="rect">
            <a:avLst/>
          </a:prstGeom>
        </p:spPr>
      </p:pic>
      <p:pic>
        <p:nvPicPr>
          <p:cNvPr id="3" name="Рисунок 2" descr="0_71b11_71fc7c5c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714356"/>
            <a:ext cx="2285984" cy="5643578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357166"/>
            <a:ext cx="778671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 другие дуют. Они называются духовыми.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2-й ведущий: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Медные, блестящие, большие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Инструменты эти духовые.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на них мелодию играть,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 дуть и кнопки нажимать.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медным духовым относятся: труба, тромбон, валторна, туба.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3-й ведущий: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 а эти духовые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Кажутся нам странными.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Сделали их из металла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Назвали деревянными.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деревянным духовым относятся: гобой, фагот, флейта, кларнет.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теперь мы с вами отправляемся в замок Мелодий, вас ждут интересные конкурсы.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Скрипичный ключ: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собрались мы здесь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Вам показать свои познанья.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для нас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Устраивает состязанье.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наш друг, большой и умный,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даст скучать и унывать,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Затеет спор весёлый, шумный,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Поможет новое узнать.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464a_a396943f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3627"/>
          </a:xfrm>
          <a:prstGeom prst="rect">
            <a:avLst/>
          </a:prstGeom>
        </p:spPr>
      </p:pic>
      <p:pic>
        <p:nvPicPr>
          <p:cNvPr id="3" name="Рисунок 2" descr="0_60423_af15c43d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214290"/>
            <a:ext cx="2582413" cy="612068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928670"/>
            <a:ext cx="671517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 1.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«Угадай мелодию по описанию»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(дети снимают с нотного стана нотку, на которой написано задание)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1.В какой песне можно узнать про глаголи и про тире? («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Чему учат в школе»)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2.Кто съел зелёного кузнечика? 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Лягушка)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3.В какой песне можно повторить таблицу умножения? 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Дважды два четыре)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4.Что родилось зимой в лесу? 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Ёлочка)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5.Что бывает раз в году?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(День рождения)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Что увидел Крошка Енот в пруду? 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Улыбку)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7.В каком вагоне можно добраться до небосклона?(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голубом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8.Кто ничего не проходил, и кому ничего не задавали?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(Антошка)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9.Кто пел песню, лёжа на солнышке? (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Львёнок и Черепаха)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 2.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«Угадай мелодию по нотам»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Звучит фонограмма песни - дети должны отгадать её название по первым звукам.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 3.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«Весёлая пантомима»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Каждой команде сообщается название песни. Ребята показывают её жестами и мимикой.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464a_a396943f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3627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2571744"/>
            <a:ext cx="807246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 5. «Музыкальные ребусы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Музыка просит нас разгадать музыкальные ребусы. Но чтобы справиться с этим непростым заданием, необходимо владеть музыкальной грамотой. Вы знаете, где располагаются нотки на нотном стане? Ну, тогда вперед, за волшебной ноткой!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Сейчас я буду вам показывать ребусы с нотами, а вы должны их расшифровать. Кто знает ответ - поднимает руку. Итак, внимание!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(Фея показывает листы бумаги, на которых ярко нарисованы ребусы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571480"/>
            <a:ext cx="80010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 4.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«С миру по нотке»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одну минуту вспомнить слова, в которых есть слоги-ноты. Каждая команда получает свою ноту.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1.Фа (фасоль)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2.До (доски)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3.Ре (река)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4.Ля (лягушка)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5.Си (сила)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Рисунок 9" descr="Imag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000108"/>
            <a:ext cx="1852036" cy="1306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464a_a396943f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3627"/>
          </a:xfrm>
          <a:prstGeom prst="rect">
            <a:avLst/>
          </a:prstGeom>
        </p:spPr>
      </p:pic>
      <p:pic>
        <p:nvPicPr>
          <p:cNvPr id="6" name="Рисунок 5" descr="muzikaa-108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7920880" cy="476250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571480"/>
            <a:ext cx="735808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нашей музыкальной стране прозвучали последние аккорды. Предоставляем слово жюри.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Всем спасибо за вниманье,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задор и звонкий смех,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огонь соревнованья,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Обеспечивший успех!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Льётся музыка рекой,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Вьётся  нотною строкой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Снова звуков  половодье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Захлестнуло всё вокруг.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свиданья, до свиданья,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свиданья, милый друг!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Спасибо тебе, Фея Музыки! Мы думаем, что эта встреча будет не последней.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Надеюсь, что вы, как и я, с нетерпением будете ждать новой встречи с Феей-Музыкой!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теперь переходим к самой интересной части нашей конкурсной программы - присуждению мест и награждение участников.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Молодцы! Вы все сегодня продемонстрировали свои музыкальные познания и умения, и в связи с этим всем участникам присваивается звание « Музыкально- образованный первой степени». А тем, у кого наибольшее количество жетонов, присваиваем звание «Знаток музыки» и награждаем грамотами.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и подошел к концу наш праздник. Я надеюсь, что вам он понравился и хочу пожелать успехов во всём, здоровья и мирного неба. Будьте счастливы! До свидания! До новых встреч!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muzikaa-63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44254">
            <a:off x="8015218" y="4251759"/>
            <a:ext cx="466725" cy="1333500"/>
          </a:xfrm>
          <a:prstGeom prst="rect">
            <a:avLst/>
          </a:prstGeom>
        </p:spPr>
      </p:pic>
      <p:pic>
        <p:nvPicPr>
          <p:cNvPr id="8" name="Рисунок 7" descr="muzikaa-63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01724">
            <a:off x="8076760" y="893040"/>
            <a:ext cx="466725" cy="1333500"/>
          </a:xfrm>
          <a:prstGeom prst="rect">
            <a:avLst/>
          </a:prstGeom>
        </p:spPr>
      </p:pic>
      <p:pic>
        <p:nvPicPr>
          <p:cNvPr id="9" name="Рисунок 8" descr="muzikaa-63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69933">
            <a:off x="8126963" y="2604515"/>
            <a:ext cx="466725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1020</Words>
  <Application>Microsoft Office PowerPoint</Application>
  <PresentationFormat>Экран (4:3)</PresentationFormat>
  <Paragraphs>146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comp</cp:lastModifiedBy>
  <cp:revision>26</cp:revision>
  <dcterms:created xsi:type="dcterms:W3CDTF">2012-12-11T12:14:46Z</dcterms:created>
  <dcterms:modified xsi:type="dcterms:W3CDTF">2012-12-14T10:33:43Z</dcterms:modified>
</cp:coreProperties>
</file>