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C5FCBD-5204-4532-BA3F-141EB9CC03E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F2AFDA-FB11-4145-BC6A-68ED2610A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5717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оценивать образовательные достижения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смайлики. профессии. часть 11 / смайлики професс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000372"/>
            <a:ext cx="1828803" cy="18536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86380" y="592933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Карякина А.А.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1643050"/>
            <a:ext cx="80724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оценивается?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214686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214686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3214686"/>
            <a:ext cx="25003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7250925" y="2678901"/>
            <a:ext cx="571504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106859" y="2893215"/>
            <a:ext cx="64373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321571" y="2607463"/>
            <a:ext cx="57150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Персональный сайт - Консультации для педагого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650332"/>
            <a:ext cx="1889772" cy="1707625"/>
          </a:xfrm>
          <a:prstGeom prst="rect">
            <a:avLst/>
          </a:prstGeom>
          <a:noFill/>
        </p:spPr>
      </p:pic>
      <p:sp>
        <p:nvSpPr>
          <p:cNvPr id="1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94754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оценки образовательных достижений школьников включает в себя оценку внутреннюю и внешнюю.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 оценки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внутренней позиции школьника, которая проявляется в эмоционально-ценностных отношениях к себе и окружающему миру.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повседневном образовательном процессе оценка личностных результатов проявляется в словесной характеристике типа: «ты поступил правильно», «ты молодец»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endParaRPr lang="ru-RU" dirty="0"/>
          </a:p>
        </p:txBody>
      </p:sp>
      <p:pic>
        <p:nvPicPr>
          <p:cNvPr id="5" name="Picture 2" descr="Плейкаст &quot;Школьная пора!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500570"/>
            <a:ext cx="1686313" cy="1941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1439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ряда регулятивных, коммуникативных и познавательных УД, таких как способных принимать и сохранять учебную цель, умение осуществлять информационный поиск и др.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современных условиях каждый урок должен включать формирование УУД и осуществляться оценка достижений учащихся в этой области. 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54098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4000" b="0" dirty="0">
              <a:effectLst/>
            </a:endParaRPr>
          </a:p>
        </p:txBody>
      </p:sp>
      <p:pic>
        <p:nvPicPr>
          <p:cNvPr id="4098" name="Picture 2" descr="Новая страница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500570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2153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 оценки являются не столько знания, сколько действия, выполняемые учащимися с предметным содержанием.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новой системе оценивания динамике образовательных достижений учащихся (индивидуальному прогрессу) уделяется большое внимание. Индивидуальный прогресс – это разница между результатами учеников в начале (входная диагностика) и в конце обучения (выходная диагностика). Динамика определяется посредством оценочных действий учителя на уроках.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2868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Критерии уровневого подхода оценивания: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Необходимый уровень (базовый)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простой типовой задачи, подобной тем, что решали уже много раз, где требуется применить сформированные умения и усвоенные знания.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«хорошо, но не отлично».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Программый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уровень (повышенный, обязательно проверяемый)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решение нестандартной задачи, где требуется применить знания по новой теме.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«отлично».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Максимальный уровень (повышенный, не обязательно проверяемый)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«сверхзадачи» по неизученному материалу, когда требуется применить самостоятельно добытые вне уроков знания.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«превосходно».</a:t>
            </a:r>
          </a:p>
          <a:p>
            <a:pPr>
              <a:buFont typeface="Wingdings" pitchFamily="2" charset="2"/>
              <a:buChar char="Ø"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оценивается?</a:t>
            </a:r>
            <a:endParaRPr lang="ru-RU" sz="4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AutoNum type="arabicPeriod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 образовательного прогресса.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прироста образованности осуществляется путем сравнения входной и выходной диагностик. </a:t>
            </a:r>
          </a:p>
          <a:p>
            <a:pPr marL="624078" indent="-514350" algn="just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Накопительная система оценки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учащихся (портфель достижений).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Портфель достижений понимается как коллекция работ и результатов учащихся, которая демонстрирует их усилия, прогресс, достижения в различных областях.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оценивается?</a:t>
            </a:r>
            <a:endParaRPr lang="ru-RU" sz="4400" dirty="0"/>
          </a:p>
        </p:txBody>
      </p:sp>
      <p:pic>
        <p:nvPicPr>
          <p:cNvPr id="1026" name="Picture 2" descr="МБОУ ВСОШ 7 г. Ульяновска - Официальный сай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322"/>
            <a:ext cx="1428760" cy="1792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2153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Задание:                                   Решение: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Самооценка (диалог с учеником):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нужно сделать?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Удалось ли сделать?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правильно или сеть недочеты?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Сделал сам или с чьей-то помощью?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мы отличаем «5», «4», «3»?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поставишь себе отметку?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умения самооценки</a:t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Памятка для ученика</a:t>
            </a:r>
            <a:endParaRPr lang="ru-RU" sz="4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71736" y="1857364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1857364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1928802"/>
            <a:ext cx="34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6429388" y="1928802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2868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45720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 действия! Но отметка – за решение задачи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Ученик + учитель в диалоге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СКОЛЬКО?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Одна задача – одна отметка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таблицах образовательных результатов и в портфеле достижений школьника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Текущие – по желанию, тематические – обязательно (+право пересдачи)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критериям уровней успешности ( с переводом в любой тип отметок)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по таблице результатов, а итоговая – по всем накопленным результатам портфеля достижений и диагностик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 правил технологии «Оцениваем»</a:t>
            </a:r>
            <a:endParaRPr lang="ru-RU" sz="4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479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Как оценивать образовательные достижения</vt:lpstr>
      <vt:lpstr>    Что оценивается?</vt:lpstr>
      <vt:lpstr>Личностные результаты</vt:lpstr>
      <vt:lpstr>Метапредметные результаты</vt:lpstr>
      <vt:lpstr>Предметные результаты</vt:lpstr>
      <vt:lpstr>Как оценивается?</vt:lpstr>
      <vt:lpstr>Как оценивается?</vt:lpstr>
      <vt:lpstr>Развитие умения самооценки Памятка для ученика</vt:lpstr>
      <vt:lpstr>7 правил технологии «Оцениваем»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оценивать образовательные достижения</dc:title>
  <dc:creator>home</dc:creator>
  <cp:lastModifiedBy>Библиотека</cp:lastModifiedBy>
  <cp:revision>21</cp:revision>
  <dcterms:created xsi:type="dcterms:W3CDTF">2014-11-30T15:39:26Z</dcterms:created>
  <dcterms:modified xsi:type="dcterms:W3CDTF">2014-12-10T04:04:36Z</dcterms:modified>
</cp:coreProperties>
</file>