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500174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nnabelle" pitchFamily="66" charset="0"/>
              </a:rPr>
              <a:t>ДЕШИФРОВЩИК</a:t>
            </a:r>
            <a:endParaRPr lang="ru-RU" dirty="0">
              <a:solidFill>
                <a:srgbClr val="0070C0"/>
              </a:solidFill>
              <a:latin typeface="Annabell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dirty="0" smtClean="0"/>
              <a:t>Он говорил о необходимости равенства всех людей перед законом и правом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№9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00826" y="578645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ВОЛЬТЕР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5786454"/>
            <a:ext cx="271464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1549626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11100" dirty="0" smtClean="0"/>
              <a:t>Один из элементов социальной сферы общественной жизни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 10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78645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НАЦИЯ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857892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51730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100" dirty="0" smtClean="0"/>
              <a:t>Он выделил два типа общества: «военное» и «промышленное»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№11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43702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СПЕНСЕР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5929330"/>
            <a:ext cx="257176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6525626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21444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dirty="0" smtClean="0"/>
              <a:t>Это понятие в переводе с греческого -</a:t>
            </a:r>
          </a:p>
          <a:p>
            <a:pPr algn="ctr">
              <a:buNone/>
            </a:pPr>
            <a:r>
              <a:rPr lang="ru-RU" sz="12800" dirty="0" smtClean="0"/>
              <a:t>слово, учение</a:t>
            </a:r>
          </a:p>
          <a:p>
            <a:pPr algn="ctr">
              <a:buNone/>
            </a:pPr>
            <a:r>
              <a:rPr lang="ru-RU" sz="12800" dirty="0" smtClean="0"/>
              <a:t>45256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ЛОГОС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2858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Этот человек говорил, что государство – это одна большая семья, где государь и «сын Неба», и «отец и мать народа»</a:t>
            </a:r>
            <a:endParaRPr lang="ru-RU" sz="45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Конфуций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6000768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45577733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/>
              <a:t>Как называли тех, кто мечтал о справедливом обществе, идеал которого не в прошлом, а в будущем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 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УТОПИСТЫ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6000768"/>
            <a:ext cx="31432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76553669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dirty="0" smtClean="0"/>
              <a:t>Фамилия человека, который считал, что работая на себя, выработаете на других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 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29388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СМИТ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00430" y="6000768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6436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/>
              <a:t>Философское течение главная идея которого:</a:t>
            </a:r>
          </a:p>
          <a:p>
            <a:pPr algn="ctr">
              <a:buNone/>
            </a:pPr>
            <a:r>
              <a:rPr lang="ru-RU" sz="2400" dirty="0" smtClean="0"/>
              <a:t>Лучшее поведение для человека – это следование естественному ходу вещей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 smtClean="0">
                <a:latin typeface="Arial" charset="0"/>
              </a:rPr>
              <a:t>5</a:t>
            </a:r>
            <a:endParaRPr lang="ru-RU" sz="1800" dirty="0">
              <a:latin typeface="Arial" charset="0"/>
            </a:endParaRP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ДАОСИЗМ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00430" y="5929330"/>
            <a:ext cx="271464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2156334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Один из элементов экономической подсистемы общества</a:t>
            </a:r>
            <a:endParaRPr lang="ru-RU" sz="5100" dirty="0" smtClean="0"/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57950" y="592933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предприятие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5929330"/>
            <a:ext cx="307183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56225630632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100" dirty="0" smtClean="0"/>
              <a:t>Он  разделял идею общественного договора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 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929330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/>
              <a:t>Руссо</a:t>
            </a:r>
            <a:endParaRPr lang="ru-RU" sz="32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5857892"/>
            <a:ext cx="271464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67665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114300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dirty="0" smtClean="0"/>
              <a:t>Это то, что по мнению А.Смита, является главным источником общественного богатства</a:t>
            </a:r>
          </a:p>
          <a:p>
            <a:pPr algn="ctr">
              <a:buNone/>
            </a:pPr>
            <a:endParaRPr lang="ru-RU" sz="1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Шифр № 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78605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1</a:t>
            </a:r>
          </a:p>
          <a:p>
            <a:pPr algn="ctr"/>
            <a:r>
              <a:rPr lang="ru-RU" sz="1800" dirty="0">
                <a:latin typeface="Arial" charset="0"/>
              </a:rPr>
              <a:t>АБВ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14612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4</a:t>
            </a:r>
          </a:p>
          <a:p>
            <a:pPr algn="ctr"/>
            <a:r>
              <a:rPr lang="ru-RU" sz="1800" dirty="0">
                <a:latin typeface="Arial" charset="0"/>
              </a:rPr>
              <a:t>КЛМ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643174" y="3857628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7</a:t>
            </a:r>
          </a:p>
          <a:p>
            <a:pPr algn="ctr"/>
            <a:r>
              <a:rPr lang="ru-RU" sz="1800" dirty="0">
                <a:latin typeface="Arial" charset="0"/>
              </a:rPr>
              <a:t>УФХЦ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214810" y="221455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2</a:t>
            </a:r>
          </a:p>
          <a:p>
            <a:pPr algn="ctr"/>
            <a:r>
              <a:rPr lang="ru-RU" sz="1800" dirty="0">
                <a:latin typeface="Arial" charset="0"/>
              </a:rPr>
              <a:t>ГДЕЁ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21481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5</a:t>
            </a:r>
          </a:p>
          <a:p>
            <a:pPr algn="ctr"/>
            <a:r>
              <a:rPr lang="ru-RU" sz="1800" dirty="0">
                <a:latin typeface="Arial" charset="0"/>
              </a:rPr>
              <a:t>НОП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214810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8</a:t>
            </a:r>
          </a:p>
          <a:p>
            <a:pPr algn="ctr"/>
            <a:r>
              <a:rPr lang="ru-RU" sz="1800" dirty="0">
                <a:latin typeface="Arial" charset="0"/>
              </a:rPr>
              <a:t>ЧШЩ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14810" y="4929198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0</a:t>
            </a:r>
          </a:p>
          <a:p>
            <a:pPr algn="ctr"/>
            <a:r>
              <a:rPr lang="ru-RU" sz="1800" dirty="0">
                <a:latin typeface="Arial" charset="0"/>
              </a:rPr>
              <a:t>ЭЮЯ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715008" y="2285992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3</a:t>
            </a:r>
          </a:p>
          <a:p>
            <a:pPr algn="ctr"/>
            <a:r>
              <a:rPr lang="ru-RU" sz="1800" dirty="0">
                <a:latin typeface="Arial" charset="0"/>
              </a:rPr>
              <a:t>ЖЗИЙ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643570" y="3071810"/>
            <a:ext cx="936625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6</a:t>
            </a:r>
          </a:p>
          <a:p>
            <a:pPr algn="ctr"/>
            <a:r>
              <a:rPr lang="ru-RU" sz="1800" dirty="0">
                <a:latin typeface="Arial" charset="0"/>
              </a:rPr>
              <a:t>РСТ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5715008" y="4000504"/>
            <a:ext cx="936625" cy="5762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800" dirty="0">
                <a:latin typeface="Arial" charset="0"/>
              </a:rPr>
              <a:t>9</a:t>
            </a:r>
          </a:p>
          <a:p>
            <a:pPr algn="ctr"/>
            <a:r>
              <a:rPr lang="ru-RU" sz="1800" dirty="0">
                <a:latin typeface="Arial" charset="0"/>
              </a:rPr>
              <a:t>ЪЫЬ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2264" y="5857892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ТРУД</a:t>
            </a:r>
            <a:endParaRPr lang="ru-RU" sz="2400" b="1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5857892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6672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416</Words>
  <PresentationFormat>Экран (4:3)</PresentationFormat>
  <Paragraphs>331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ДЕШИФРОВЩИК</vt:lpstr>
      <vt:lpstr>Шифр №1</vt:lpstr>
      <vt:lpstr>Шифр №2</vt:lpstr>
      <vt:lpstr>Шифр № 3</vt:lpstr>
      <vt:lpstr>Шифр № 4</vt:lpstr>
      <vt:lpstr>Шифр №5</vt:lpstr>
      <vt:lpstr>Шифр №6</vt:lpstr>
      <vt:lpstr>Шифр № 7</vt:lpstr>
      <vt:lpstr>Шифр № 8</vt:lpstr>
      <vt:lpstr>Шифр №9</vt:lpstr>
      <vt:lpstr>Шифр № 10</vt:lpstr>
      <vt:lpstr>Шифр №11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ДЕШИФРОВЩИК</dc:title>
  <cp:lastModifiedBy>Александр</cp:lastModifiedBy>
  <cp:revision>10</cp:revision>
  <dcterms:modified xsi:type="dcterms:W3CDTF">2009-11-17T17:11:04Z</dcterms:modified>
</cp:coreProperties>
</file>