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7CB61-64C1-4452-8597-6695462DAE4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Быкова А.В., учитель музыки МОУ СОШ № 131, г. Карталы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1DB89-BD2D-436C-A2FD-50867EAF4A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98946-A202-43EE-B893-C2D8FF392119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Быкова А.В., учитель музыки МОУ СОШ № 131, г. Карталы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01222-ACF1-4E36-B7B8-CA16FF61960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 учитель музыки МОУ СОШ № 131, г. Карталы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4D29D17-3FFA-47D2-AC80-BCED59D16B8C}" type="datetime1">
              <a:rPr lang="en-US" smtClean="0"/>
              <a:t>1/31/2015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35B5-3611-408F-B917-CA3856030462}" type="datetime1">
              <a:rPr lang="en-US" smtClean="0"/>
              <a:t>1/31/2015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4D7B-73A2-43FA-B4DD-F93CC6B462C4}" type="datetime1">
              <a:rPr lang="en-US" smtClean="0"/>
              <a:t>1/31/2015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3A5B926-0902-4115-A781-884612C09B5C}" type="datetime1">
              <a:rPr lang="en-US" smtClean="0"/>
              <a:t>1/31/2015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276F062-446B-40D0-812A-7370B5D6D2D6}" type="datetime1">
              <a:rPr lang="en-US" smtClean="0"/>
              <a:t>1/31/2015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54A0D2-A67F-4ECA-B20E-0B120A5C648F}" type="datetime1">
              <a:rPr lang="en-US" smtClean="0"/>
              <a:t>1/31/2015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A0E4FF1-DD22-45DA-B4FD-07B0F5651552}" type="datetime1">
              <a:rPr lang="en-US" smtClean="0"/>
              <a:t>1/31/2015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0172-691C-40B2-A89E-958569FB9888}" type="datetime1">
              <a:rPr lang="en-US" smtClean="0"/>
              <a:t>1/31/2015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204001F-283C-42A3-8A7C-891C5AEEF7D9}" type="datetime1">
              <a:rPr lang="en-US" smtClean="0"/>
              <a:t>1/31/2015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64CB496-4A5A-4C1A-8565-210E425D282D}" type="datetime1">
              <a:rPr lang="en-US" smtClean="0"/>
              <a:t>1/31/2015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5F1AC20-C589-4FCD-A4C0-FB087901FBFB}" type="datetime1">
              <a:rPr lang="en-US" smtClean="0"/>
              <a:t>1/31/2015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F155724-E1AD-423B-AC8A-A7F60E60C048}" type="datetime1">
              <a:rPr lang="en-US" smtClean="0"/>
              <a:t>1/31/2015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Образы камерной музыки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Ф. Шопен «Инструментальная баллада № 1»</a:t>
            </a:r>
            <a:endParaRPr lang="ru-RU" sz="4400" b="1" dirty="0"/>
          </a:p>
        </p:txBody>
      </p:sp>
      <p:pic>
        <p:nvPicPr>
          <p:cNvPr id="21506" name="Picture 2" descr="Chopin: Ballade No.1 in G minor, . (2013) Arturo Benedetti Michelangeli MP3 Downloads 7digital United Kingd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733800"/>
            <a:ext cx="2743200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1054896"/>
          </a:xfrm>
        </p:spPr>
        <p:txBody>
          <a:bodyPr/>
          <a:lstStyle/>
          <a:p>
            <a:r>
              <a:rPr lang="ru-RU" dirty="0" smtClean="0"/>
              <a:t>Быкова А.В. учитель музыки МОУ СОШ № 131, г. Карталы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Если Шуберт возродил жанр вокальной баллады, то Шопен создал жанр инструментальной баллады. Им написаны 4 баллады, в которых композитор музыкально преломил черты поэтической баллады: особый строй музыкальной речи, взволнованный характер, переплетение фантастических и реальных образов, множество контрастных эпизодов</a:t>
            </a:r>
            <a:endParaRPr lang="ru-RU" sz="32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В средние века в странах романского языка народная танцевальная песня называлась балладой (от латинского «балло» — «танцую»). Произошла она от хороводных песен во Франции и Италии. Позднее у западно-европейских народов эта песня приобретает повествовательный характер, часто с драматическим и лирическим содержанием. Сочиняли баллады трубадуры и труверы (поэты-певцы), исполняли жонглеры, менестрели, барды 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Музыкальная БАЛЛАДА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вокальное </a:t>
            </a:r>
            <a:r>
              <a:rPr lang="ru-RU" b="1" i="1" dirty="0" smtClean="0"/>
              <a:t>или инструментальное сочинение повествовательного характера, ведущее происхождение от старинных хороводных песен-танцев.</a:t>
            </a:r>
            <a:endParaRPr lang="ru-RU" b="1" dirty="0" smtClean="0"/>
          </a:p>
          <a:p>
            <a:r>
              <a:rPr lang="ru-RU" b="1" dirty="0" smtClean="0"/>
              <a:t>В музыке БАЛЛАДА впервые получила классическое выражение в вокальном произведении Франца Шуберта.</a:t>
            </a:r>
          </a:p>
          <a:p>
            <a:r>
              <a:rPr lang="ru-RU" b="1" dirty="0" smtClean="0"/>
              <a:t>- Каком? 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Инструментальная баллада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жанр</a:t>
            </a:r>
            <a:r>
              <a:rPr lang="ru-RU" sz="4000" b="1" dirty="0" smtClean="0"/>
              <a:t>, характерный для романтической музыки. </a:t>
            </a:r>
            <a:endParaRPr lang="ru-RU" sz="4000" b="1" dirty="0"/>
          </a:p>
        </p:txBody>
      </p:sp>
      <p:pic>
        <p:nvPicPr>
          <p:cNvPr id="5122" name="Picture 2" descr="Смотреть Фредерик Шопен - Вальс си-минор ор.69 2 - Все чет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124200"/>
            <a:ext cx="5676900" cy="35973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«</a:t>
            </a:r>
            <a:r>
              <a:rPr lang="ru-RU" b="1" dirty="0" smtClean="0"/>
              <a:t>Баллада </a:t>
            </a:r>
            <a:r>
              <a:rPr lang="ru-RU" b="1" dirty="0" smtClean="0"/>
              <a:t>№1» соль минор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В ней ярко выражено героико-трагическое настоящее страны и народа.</a:t>
            </a:r>
          </a:p>
          <a:p>
            <a:r>
              <a:rPr lang="ru-RU" sz="3200" b="1" dirty="0" smtClean="0"/>
              <a:t>Эпическая повествовательность соединяется в ней с драматическими картинами, лирическая взволнованность — с картинной живописностью.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Слушание «Баллада №1»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- Какое настроение несёт эта музыка?</a:t>
            </a:r>
          </a:p>
          <a:p>
            <a:r>
              <a:rPr lang="ru-RU" sz="4000" b="1" dirty="0" smtClean="0"/>
              <a:t>- Какие музыкальные образы создаёт у слушателя?</a:t>
            </a:r>
          </a:p>
          <a:p>
            <a:endParaRPr lang="ru-RU" dirty="0"/>
          </a:p>
        </p:txBody>
      </p:sp>
      <p:pic>
        <p:nvPicPr>
          <p:cNvPr id="3074" name="Picture 2" descr="OZON.ru - Метка chopin Метки пользовател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267200"/>
            <a:ext cx="220980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ВСТУПЛЕНИЕ: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sz="4800" b="1" dirty="0" smtClean="0"/>
              <a:t>сдержанное, эпически суровое, выполняет функцию пролога.</a:t>
            </a:r>
          </a:p>
          <a:p>
            <a:endParaRPr lang="ru-RU" sz="48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Итог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каким жанром инструментальной </a:t>
            </a:r>
            <a:r>
              <a:rPr lang="ru-RU" sz="3200" b="1" dirty="0" smtClean="0"/>
              <a:t>музыки </a:t>
            </a:r>
            <a:r>
              <a:rPr lang="ru-RU" sz="3200" b="1" dirty="0" smtClean="0"/>
              <a:t>мы сегодня познакомились? </a:t>
            </a:r>
            <a:endParaRPr lang="ru-RU" sz="3200" b="1" dirty="0" smtClean="0"/>
          </a:p>
          <a:p>
            <a:r>
              <a:rPr lang="ru-RU" sz="3200" b="1" dirty="0" smtClean="0"/>
              <a:t>Вспомните понятие БАЛЛАДА? </a:t>
            </a:r>
            <a:endParaRPr lang="ru-RU" sz="3200" b="1" dirty="0" smtClean="0"/>
          </a:p>
          <a:p>
            <a:r>
              <a:rPr lang="ru-RU" sz="3200" b="1" dirty="0" smtClean="0"/>
              <a:t>Какую балладу Фридерика Шопена мы </a:t>
            </a:r>
            <a:r>
              <a:rPr lang="ru-RU" sz="3200" b="1" dirty="0" smtClean="0"/>
              <a:t>сегодня послушали?</a:t>
            </a:r>
            <a:r>
              <a:rPr lang="ru-RU" sz="3200" b="1" dirty="0" smtClean="0"/>
              <a:t> </a:t>
            </a:r>
            <a:endParaRPr lang="ru-RU" sz="3200" b="1" dirty="0" smtClean="0"/>
          </a:p>
          <a:p>
            <a:r>
              <a:rPr lang="ru-RU" sz="3200" b="1" dirty="0" smtClean="0"/>
              <a:t>- К какому жанру музыки относится эта баллада?</a:t>
            </a:r>
            <a:endParaRPr lang="ru-RU" sz="32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</TotalTime>
  <Words>282</Words>
  <Application>Microsoft Office PowerPoint</Application>
  <PresentationFormat>Экран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Образы камерной музыки</vt:lpstr>
      <vt:lpstr>Слайд 2</vt:lpstr>
      <vt:lpstr>Слайд 3</vt:lpstr>
      <vt:lpstr>Музыкальная БАЛЛАДА </vt:lpstr>
      <vt:lpstr>Инструментальная баллада </vt:lpstr>
      <vt:lpstr>«Баллада №1» соль минор </vt:lpstr>
      <vt:lpstr>Слушание «Баллада №1»</vt:lpstr>
      <vt:lpstr>ВСТУПЛЕНИЕ:</vt:lpstr>
      <vt:lpstr>Итог урока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Образы камерной музыки</dc:title>
  <dc:creator>Fizik</dc:creator>
  <cp:lastModifiedBy>Fizik</cp:lastModifiedBy>
  <cp:revision>3</cp:revision>
  <dcterms:created xsi:type="dcterms:W3CDTF">2006-08-16T00:00:00Z</dcterms:created>
  <dcterms:modified xsi:type="dcterms:W3CDTF">2015-01-31T05:26:31Z</dcterms:modified>
</cp:coreProperties>
</file>