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9" y="1571612"/>
            <a:ext cx="79296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Задушевность лирической интонации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музыке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1142984"/>
            <a:ext cx="2838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215602" cy="72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642918"/>
            <a:ext cx="850109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так хочу,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лето не кончалось,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 оно за мною мчалось,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мною вслед.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так хочу,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маленьким и взрослым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Удивительные звёзды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Дарили свет.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Лето, ах, лето,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Лето звёздное, звонче пой.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Лето, ах, лето,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Лето звёздное, будь со мной.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0004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31105"/>
            <a:ext cx="8572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Музыкальная интонация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осмысленная организация звуков, тяготеющих и образующих между собой взаимосвязь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231106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 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отражение  человеческих  чувств,  настроения;</a:t>
            </a:r>
            <a:endParaRPr kumimoji="0" lang="ru-RU" sz="54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643338" cy="564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57686" y="2500306"/>
            <a:ext cx="4937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«Сентиментальный вальс»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6215082"/>
            <a:ext cx="342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И. Чайковский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468591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85918" y="6000768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Ф. Шопен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2285992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«Вальс» ми минор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857356" y="428604"/>
            <a:ext cx="50006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Звездное лето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71546"/>
            <a:ext cx="83582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земля теплом согрета,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И по ней я бегу босиком.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Я пою, и звёзды лета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Светят мне даже днём,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Даже днём.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215602" cy="72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642918"/>
            <a:ext cx="850109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так хочу,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лето не кончалось,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 оно за мною мчалось,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мною вслед.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так хочу,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маленьким и взрослым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Удивительные звёзды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Дарили свет.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Лето, ах, лето,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Лето звёздное, звонче пой.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Лето, ах, лето,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Лето звёздное, будь со мной.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500042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62865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Дождь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грибной играет в прятки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С ручейком и со мной, и со мной.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Ветерок, надев крылатку,</a:t>
            </a:r>
          </a:p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Манит в лес за собой, за собой.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857232"/>
            <a:ext cx="65008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птиц взлететь хочу я,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Чтоб взглянуть с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высоты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На страну мою большую,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На леса, на луга, на цветы.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286</Words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2014-09-21T15:46:03Z</dcterms:modified>
</cp:coreProperties>
</file>