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handoutMasterIdLst>
    <p:handoutMasterId r:id="rId28"/>
  </p:handoutMasterIdLst>
  <p:sldIdLst>
    <p:sldId id="256" r:id="rId3"/>
    <p:sldId id="257" r:id="rId4"/>
    <p:sldId id="278" r:id="rId5"/>
    <p:sldId id="279" r:id="rId6"/>
    <p:sldId id="277" r:id="rId7"/>
    <p:sldId id="260" r:id="rId8"/>
    <p:sldId id="262" r:id="rId9"/>
    <p:sldId id="263" r:id="rId10"/>
    <p:sldId id="264" r:id="rId11"/>
    <p:sldId id="265" r:id="rId12"/>
    <p:sldId id="275" r:id="rId13"/>
    <p:sldId id="266" r:id="rId14"/>
    <p:sldId id="280" r:id="rId15"/>
    <p:sldId id="293" r:id="rId16"/>
    <p:sldId id="272" r:id="rId17"/>
    <p:sldId id="271" r:id="rId18"/>
    <p:sldId id="273" r:id="rId19"/>
    <p:sldId id="281" r:id="rId20"/>
    <p:sldId id="292" r:id="rId21"/>
    <p:sldId id="284" r:id="rId22"/>
    <p:sldId id="283" r:id="rId23"/>
    <p:sldId id="289" r:id="rId24"/>
    <p:sldId id="290" r:id="rId25"/>
    <p:sldId id="286" r:id="rId26"/>
    <p:sldId id="288" r:id="rId2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66FF"/>
    <a:srgbClr val="AA3922"/>
    <a:srgbClr val="F7DFD1"/>
    <a:srgbClr val="FF3399"/>
    <a:srgbClr val="9966FF"/>
    <a:srgbClr val="5ED084"/>
    <a:srgbClr val="A3E5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612" y="-7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CA018-FEB4-4E35-8E68-172F168D3FA2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CA0130-FB01-4737-B299-E2EE40770880}">
      <dgm:prSet phldrT="[Текст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b="1" spc="300" dirty="0" smtClean="0"/>
            <a:t>ВИДЫ ГРАФИЧЕСКИХ</a:t>
          </a:r>
          <a:br>
            <a:rPr lang="ru-RU" b="1" spc="300" dirty="0" smtClean="0"/>
          </a:br>
          <a:r>
            <a:rPr lang="ru-RU" b="1" spc="300" dirty="0" smtClean="0"/>
            <a:t>ПРИЁМОВ</a:t>
          </a:r>
          <a:endParaRPr lang="ru-RU" b="1" spc="300" dirty="0"/>
        </a:p>
      </dgm:t>
    </dgm:pt>
    <dgm:pt modelId="{4869D784-4A87-4B6F-AF5D-4EAA2002B8FD}" type="parTrans" cxnId="{30BABF5D-298A-45F9-972D-282B1E41749A}">
      <dgm:prSet/>
      <dgm:spPr/>
      <dgm:t>
        <a:bodyPr/>
        <a:lstStyle/>
        <a:p>
          <a:endParaRPr lang="ru-RU"/>
        </a:p>
      </dgm:t>
    </dgm:pt>
    <dgm:pt modelId="{D1575DE0-E6AF-4108-A05E-12D5B72BD5DC}" type="sibTrans" cxnId="{30BABF5D-298A-45F9-972D-282B1E41749A}">
      <dgm:prSet/>
      <dgm:spPr/>
      <dgm:t>
        <a:bodyPr/>
        <a:lstStyle/>
        <a:p>
          <a:endParaRPr lang="ru-RU"/>
        </a:p>
      </dgm:t>
    </dgm:pt>
    <dgm:pt modelId="{324C117C-A3B9-43E9-9794-CC31446F7D8D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spc="300" dirty="0" smtClean="0"/>
            <a:t>ТАБЛИЦЫ</a:t>
          </a:r>
          <a:endParaRPr lang="ru-RU" b="1" spc="300" dirty="0"/>
        </a:p>
      </dgm:t>
    </dgm:pt>
    <dgm:pt modelId="{E1CB5E3B-13F8-444D-8850-7CEB3A840864}" type="parTrans" cxnId="{B057CE91-7D6E-401E-A345-B4C27A4DD993}">
      <dgm:prSet/>
      <dgm:spPr/>
      <dgm:t>
        <a:bodyPr/>
        <a:lstStyle/>
        <a:p>
          <a:endParaRPr lang="ru-RU"/>
        </a:p>
      </dgm:t>
    </dgm:pt>
    <dgm:pt modelId="{C3004153-CEB1-4AB8-A5F6-7545480E70B6}" type="sibTrans" cxnId="{B057CE91-7D6E-401E-A345-B4C27A4DD993}">
      <dgm:prSet/>
      <dgm:spPr/>
      <dgm:t>
        <a:bodyPr/>
        <a:lstStyle/>
        <a:p>
          <a:endParaRPr lang="ru-RU"/>
        </a:p>
      </dgm:t>
    </dgm:pt>
    <dgm:pt modelId="{1DDA4CE8-6B8F-424D-8C2A-3A93125BA89A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spc="300" dirty="0" smtClean="0"/>
            <a:t>СХЕМЫ</a:t>
          </a:r>
          <a:endParaRPr lang="ru-RU" b="1" spc="300" dirty="0"/>
        </a:p>
      </dgm:t>
    </dgm:pt>
    <dgm:pt modelId="{C8A0AC26-EA84-425D-9C65-0C3236A5859D}" type="parTrans" cxnId="{3A02840D-2543-4996-945C-9AAA240BBD22}">
      <dgm:prSet/>
      <dgm:spPr/>
      <dgm:t>
        <a:bodyPr/>
        <a:lstStyle/>
        <a:p>
          <a:endParaRPr lang="ru-RU"/>
        </a:p>
      </dgm:t>
    </dgm:pt>
    <dgm:pt modelId="{90034BD1-A94B-4700-8D37-62B48733C7F9}" type="sibTrans" cxnId="{3A02840D-2543-4996-945C-9AAA240BBD22}">
      <dgm:prSet/>
      <dgm:spPr/>
      <dgm:t>
        <a:bodyPr/>
        <a:lstStyle/>
        <a:p>
          <a:endParaRPr lang="ru-RU"/>
        </a:p>
      </dgm:t>
    </dgm:pt>
    <dgm:pt modelId="{B0DD9702-F8AC-4607-A05B-51732EBDD4B0}">
      <dgm:prSet phldrT="[Текст]"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b="1" spc="300" dirty="0" smtClean="0"/>
            <a:t>ГРАФИЧЕСКИЕ СХЕМЫ</a:t>
          </a:r>
          <a:endParaRPr lang="ru-RU" b="1" spc="300" dirty="0"/>
        </a:p>
      </dgm:t>
    </dgm:pt>
    <dgm:pt modelId="{BE4A94AD-8C0B-49C9-9B76-EC52D50D8B23}" type="parTrans" cxnId="{A240242C-DAE9-48BB-83D9-D07CF47078AE}">
      <dgm:prSet/>
      <dgm:spPr/>
      <dgm:t>
        <a:bodyPr/>
        <a:lstStyle/>
        <a:p>
          <a:endParaRPr lang="ru-RU"/>
        </a:p>
      </dgm:t>
    </dgm:pt>
    <dgm:pt modelId="{6EAC7316-BCCA-4FCB-BF43-018D66F42A75}" type="sibTrans" cxnId="{A240242C-DAE9-48BB-83D9-D07CF47078AE}">
      <dgm:prSet/>
      <dgm:spPr/>
      <dgm:t>
        <a:bodyPr/>
        <a:lstStyle/>
        <a:p>
          <a:endParaRPr lang="ru-RU"/>
        </a:p>
      </dgm:t>
    </dgm:pt>
    <dgm:pt modelId="{6BEA5786-D507-4D51-9F84-7DE67CF885CC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b="1" spc="300" dirty="0" smtClean="0"/>
            <a:t>ОПОРНЫЕ КОНСПЕКТЫ</a:t>
          </a:r>
          <a:endParaRPr lang="ru-RU" b="1" spc="300" dirty="0"/>
        </a:p>
      </dgm:t>
    </dgm:pt>
    <dgm:pt modelId="{94F510DB-9BBD-47BE-B38D-19864FA2B1E1}" type="parTrans" cxnId="{932CBB5F-B98F-4F46-B5FC-51ED3529B464}">
      <dgm:prSet/>
      <dgm:spPr/>
      <dgm:t>
        <a:bodyPr/>
        <a:lstStyle/>
        <a:p>
          <a:endParaRPr lang="ru-RU"/>
        </a:p>
      </dgm:t>
    </dgm:pt>
    <dgm:pt modelId="{1E74B95A-D5C0-4016-99DC-63E538CD5786}" type="sibTrans" cxnId="{932CBB5F-B98F-4F46-B5FC-51ED3529B464}">
      <dgm:prSet/>
      <dgm:spPr/>
      <dgm:t>
        <a:bodyPr/>
        <a:lstStyle/>
        <a:p>
          <a:endParaRPr lang="ru-RU"/>
        </a:p>
      </dgm:t>
    </dgm:pt>
    <dgm:pt modelId="{89BC6DC5-AE5E-45E5-B34B-7F9FA273FB76}">
      <dgm:prSet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r>
            <a:rPr lang="ru-RU" b="1" spc="300" dirty="0" smtClean="0"/>
            <a:t>КЛАСТЕРЫ</a:t>
          </a:r>
          <a:endParaRPr lang="ru-RU" b="1" spc="300" dirty="0"/>
        </a:p>
      </dgm:t>
    </dgm:pt>
    <dgm:pt modelId="{D98B834C-FDAB-44B7-BAA0-85F447655F48}" type="parTrans" cxnId="{21B87F2A-FEE7-4B85-8811-62161F15C005}">
      <dgm:prSet/>
      <dgm:spPr/>
      <dgm:t>
        <a:bodyPr/>
        <a:lstStyle/>
        <a:p>
          <a:endParaRPr lang="ru-RU"/>
        </a:p>
      </dgm:t>
    </dgm:pt>
    <dgm:pt modelId="{C6E6F894-9377-4A91-BD07-1F971E9897C5}" type="sibTrans" cxnId="{21B87F2A-FEE7-4B85-8811-62161F15C005}">
      <dgm:prSet/>
      <dgm:spPr/>
      <dgm:t>
        <a:bodyPr/>
        <a:lstStyle/>
        <a:p>
          <a:endParaRPr lang="ru-RU"/>
        </a:p>
      </dgm:t>
    </dgm:pt>
    <dgm:pt modelId="{E32A575D-DA4F-43D3-8B6C-1BFBBCA1292F}" type="pres">
      <dgm:prSet presAssocID="{28CCA018-FEB4-4E35-8E68-172F168D3F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FBFA6D-44BF-4BAD-9E35-F4AA0C2F719D}" type="pres">
      <dgm:prSet presAssocID="{83CA0130-FB01-4737-B299-E2EE40770880}" presName="hierRoot1" presStyleCnt="0"/>
      <dgm:spPr/>
    </dgm:pt>
    <dgm:pt modelId="{8EE95D8D-F5DF-4D79-9DD6-C42573DC9D65}" type="pres">
      <dgm:prSet presAssocID="{83CA0130-FB01-4737-B299-E2EE40770880}" presName="composite" presStyleCnt="0"/>
      <dgm:spPr/>
    </dgm:pt>
    <dgm:pt modelId="{21EB6320-5095-4C32-BD00-1892E2F3B546}" type="pres">
      <dgm:prSet presAssocID="{83CA0130-FB01-4737-B299-E2EE40770880}" presName="background" presStyleLbl="node0" presStyleIdx="0" presStyleCnt="1"/>
      <dgm:spPr/>
    </dgm:pt>
    <dgm:pt modelId="{5871253A-A379-43C9-8E35-7E112548930E}" type="pres">
      <dgm:prSet presAssocID="{83CA0130-FB01-4737-B299-E2EE40770880}" presName="text" presStyleLbl="fgAcc0" presStyleIdx="0" presStyleCnt="1" custScaleX="2705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5F6721-255B-4D6E-8BD2-4DC6B6B20B9A}" type="pres">
      <dgm:prSet presAssocID="{83CA0130-FB01-4737-B299-E2EE40770880}" presName="hierChild2" presStyleCnt="0"/>
      <dgm:spPr/>
    </dgm:pt>
    <dgm:pt modelId="{0E39AF96-BF1F-4406-B914-BD09AE9FD5B1}" type="pres">
      <dgm:prSet presAssocID="{E1CB5E3B-13F8-444D-8850-7CEB3A84086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63A7A17-F929-444B-B408-F7E3892B0F04}" type="pres">
      <dgm:prSet presAssocID="{324C117C-A3B9-43E9-9794-CC31446F7D8D}" presName="hierRoot2" presStyleCnt="0"/>
      <dgm:spPr/>
    </dgm:pt>
    <dgm:pt modelId="{B097EE7B-8E38-4667-AF45-EABE621B3AB3}" type="pres">
      <dgm:prSet presAssocID="{324C117C-A3B9-43E9-9794-CC31446F7D8D}" presName="composite2" presStyleCnt="0"/>
      <dgm:spPr/>
    </dgm:pt>
    <dgm:pt modelId="{BD56473C-ACEA-4FBD-89EF-BAC4E0D2DF8A}" type="pres">
      <dgm:prSet presAssocID="{324C117C-A3B9-43E9-9794-CC31446F7D8D}" presName="background2" presStyleLbl="node2" presStyleIdx="0" presStyleCnt="3"/>
      <dgm:spPr/>
    </dgm:pt>
    <dgm:pt modelId="{AF14CD6C-2DBD-40CD-BDD9-FC11C06EBAE7}" type="pres">
      <dgm:prSet presAssocID="{324C117C-A3B9-43E9-9794-CC31446F7D8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933574-2B5A-4A1C-8EE7-B2FE63DE4EBA}" type="pres">
      <dgm:prSet presAssocID="{324C117C-A3B9-43E9-9794-CC31446F7D8D}" presName="hierChild3" presStyleCnt="0"/>
      <dgm:spPr/>
    </dgm:pt>
    <dgm:pt modelId="{9C32E2D7-62EB-4E5A-94E5-C51BC06DF915}" type="pres">
      <dgm:prSet presAssocID="{C8A0AC26-EA84-425D-9C65-0C3236A5859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176F5C0-8807-402B-95A7-16C1518FB58D}" type="pres">
      <dgm:prSet presAssocID="{1DDA4CE8-6B8F-424D-8C2A-3A93125BA89A}" presName="hierRoot2" presStyleCnt="0"/>
      <dgm:spPr/>
    </dgm:pt>
    <dgm:pt modelId="{461CC0AD-3933-493E-864C-0476A9E3752A}" type="pres">
      <dgm:prSet presAssocID="{1DDA4CE8-6B8F-424D-8C2A-3A93125BA89A}" presName="composite2" presStyleCnt="0"/>
      <dgm:spPr/>
    </dgm:pt>
    <dgm:pt modelId="{2843B89E-B73D-4FB4-9D5D-40498D3F8210}" type="pres">
      <dgm:prSet presAssocID="{1DDA4CE8-6B8F-424D-8C2A-3A93125BA89A}" presName="background2" presStyleLbl="node2" presStyleIdx="1" presStyleCnt="3"/>
      <dgm:spPr/>
    </dgm:pt>
    <dgm:pt modelId="{89C25C2E-A11C-4A44-AA2C-9B77BBB60A0D}" type="pres">
      <dgm:prSet presAssocID="{1DDA4CE8-6B8F-424D-8C2A-3A93125BA89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DABCD1-3898-44C1-9456-2153BC9AF0C8}" type="pres">
      <dgm:prSet presAssocID="{1DDA4CE8-6B8F-424D-8C2A-3A93125BA89A}" presName="hierChild3" presStyleCnt="0"/>
      <dgm:spPr/>
    </dgm:pt>
    <dgm:pt modelId="{3495F3CD-196B-4407-9E9E-456236D48AB8}" type="pres">
      <dgm:prSet presAssocID="{D98B834C-FDAB-44B7-BAA0-85F447655F48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F51A8BA-4FF1-446D-935F-9AC65D804DBD}" type="pres">
      <dgm:prSet presAssocID="{89BC6DC5-AE5E-45E5-B34B-7F9FA273FB76}" presName="hierRoot3" presStyleCnt="0"/>
      <dgm:spPr/>
    </dgm:pt>
    <dgm:pt modelId="{3606BC9B-6FC3-4AE3-83C7-3FD3B976A99F}" type="pres">
      <dgm:prSet presAssocID="{89BC6DC5-AE5E-45E5-B34B-7F9FA273FB76}" presName="composite3" presStyleCnt="0"/>
      <dgm:spPr/>
    </dgm:pt>
    <dgm:pt modelId="{BA35B03F-4263-436D-A2A9-458180DEDFCD}" type="pres">
      <dgm:prSet presAssocID="{89BC6DC5-AE5E-45E5-B34B-7F9FA273FB76}" presName="background3" presStyleLbl="node3" presStyleIdx="0" presStyleCnt="2"/>
      <dgm:spPr/>
    </dgm:pt>
    <dgm:pt modelId="{D1140292-7489-47F8-9F97-0BEFEF99B713}" type="pres">
      <dgm:prSet presAssocID="{89BC6DC5-AE5E-45E5-B34B-7F9FA273FB76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4CF7E3-9AAF-40A4-AC73-EE5B94DB2AFE}" type="pres">
      <dgm:prSet presAssocID="{89BC6DC5-AE5E-45E5-B34B-7F9FA273FB76}" presName="hierChild4" presStyleCnt="0"/>
      <dgm:spPr/>
    </dgm:pt>
    <dgm:pt modelId="{E308556A-7B8B-43AF-8535-76382064D541}" type="pres">
      <dgm:prSet presAssocID="{BE4A94AD-8C0B-49C9-9B76-EC52D50D8B2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B10B701-4B89-465F-87C5-DD9FC2C0F072}" type="pres">
      <dgm:prSet presAssocID="{B0DD9702-F8AC-4607-A05B-51732EBDD4B0}" presName="hierRoot3" presStyleCnt="0"/>
      <dgm:spPr/>
    </dgm:pt>
    <dgm:pt modelId="{2F1835A2-2BAA-4331-816A-D0FD465089F7}" type="pres">
      <dgm:prSet presAssocID="{B0DD9702-F8AC-4607-A05B-51732EBDD4B0}" presName="composite3" presStyleCnt="0"/>
      <dgm:spPr/>
    </dgm:pt>
    <dgm:pt modelId="{5D011D0B-3509-414C-8D5C-B0F35E2C137B}" type="pres">
      <dgm:prSet presAssocID="{B0DD9702-F8AC-4607-A05B-51732EBDD4B0}" presName="background3" presStyleLbl="node3" presStyleIdx="1" presStyleCnt="2"/>
      <dgm:spPr/>
    </dgm:pt>
    <dgm:pt modelId="{A28158C6-BFD7-4F1E-A8D0-B09EC356EC72}" type="pres">
      <dgm:prSet presAssocID="{B0DD9702-F8AC-4607-A05B-51732EBDD4B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2B72B5-5F39-4B00-B44C-44B09E33A95A}" type="pres">
      <dgm:prSet presAssocID="{B0DD9702-F8AC-4607-A05B-51732EBDD4B0}" presName="hierChild4" presStyleCnt="0"/>
      <dgm:spPr/>
    </dgm:pt>
    <dgm:pt modelId="{FC404F43-85D4-430E-A7D9-08A16CA80C0F}" type="pres">
      <dgm:prSet presAssocID="{94F510DB-9BBD-47BE-B38D-19864FA2B1E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CBBB595-8CD9-4E4E-A599-AB908EB55B6B}" type="pres">
      <dgm:prSet presAssocID="{6BEA5786-D507-4D51-9F84-7DE67CF885CC}" presName="hierRoot2" presStyleCnt="0"/>
      <dgm:spPr/>
    </dgm:pt>
    <dgm:pt modelId="{1883CDBF-D3F8-4382-BCA5-5598B11140B3}" type="pres">
      <dgm:prSet presAssocID="{6BEA5786-D507-4D51-9F84-7DE67CF885CC}" presName="composite2" presStyleCnt="0"/>
      <dgm:spPr/>
    </dgm:pt>
    <dgm:pt modelId="{97C9D3B0-BD54-4CBE-86CE-E5E00D27DFCB}" type="pres">
      <dgm:prSet presAssocID="{6BEA5786-D507-4D51-9F84-7DE67CF885CC}" presName="background2" presStyleLbl="node2" presStyleIdx="2" presStyleCnt="3"/>
      <dgm:spPr/>
    </dgm:pt>
    <dgm:pt modelId="{B8C21284-59EA-4A0B-8172-38DFBE144E33}" type="pres">
      <dgm:prSet presAssocID="{6BEA5786-D507-4D51-9F84-7DE67CF885C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74E566-DD94-4F84-B3F0-38388A9609FA}" type="pres">
      <dgm:prSet presAssocID="{6BEA5786-D507-4D51-9F84-7DE67CF885CC}" presName="hierChild3" presStyleCnt="0"/>
      <dgm:spPr/>
    </dgm:pt>
  </dgm:ptLst>
  <dgm:cxnLst>
    <dgm:cxn modelId="{42D25A60-7780-4EA3-AA56-EB4751B728EA}" type="presOf" srcId="{94F510DB-9BBD-47BE-B38D-19864FA2B1E1}" destId="{FC404F43-85D4-430E-A7D9-08A16CA80C0F}" srcOrd="0" destOrd="0" presId="urn:microsoft.com/office/officeart/2005/8/layout/hierarchy1"/>
    <dgm:cxn modelId="{7E905A93-7969-401B-872E-E3B4312FAFFC}" type="presOf" srcId="{BE4A94AD-8C0B-49C9-9B76-EC52D50D8B23}" destId="{E308556A-7B8B-43AF-8535-76382064D541}" srcOrd="0" destOrd="0" presId="urn:microsoft.com/office/officeart/2005/8/layout/hierarchy1"/>
    <dgm:cxn modelId="{F77E717A-F0CB-48A8-B4D4-9EDA876C59B7}" type="presOf" srcId="{83CA0130-FB01-4737-B299-E2EE40770880}" destId="{5871253A-A379-43C9-8E35-7E112548930E}" srcOrd="0" destOrd="0" presId="urn:microsoft.com/office/officeart/2005/8/layout/hierarchy1"/>
    <dgm:cxn modelId="{A90C218C-9382-4396-9A38-06BBE1B959EF}" type="presOf" srcId="{1DDA4CE8-6B8F-424D-8C2A-3A93125BA89A}" destId="{89C25C2E-A11C-4A44-AA2C-9B77BBB60A0D}" srcOrd="0" destOrd="0" presId="urn:microsoft.com/office/officeart/2005/8/layout/hierarchy1"/>
    <dgm:cxn modelId="{10300686-7191-4368-82B3-9C16D3FC5EA7}" type="presOf" srcId="{324C117C-A3B9-43E9-9794-CC31446F7D8D}" destId="{AF14CD6C-2DBD-40CD-BDD9-FC11C06EBAE7}" srcOrd="0" destOrd="0" presId="urn:microsoft.com/office/officeart/2005/8/layout/hierarchy1"/>
    <dgm:cxn modelId="{E61A63F0-5E58-4CA2-B17B-8CAA640D0D1D}" type="presOf" srcId="{89BC6DC5-AE5E-45E5-B34B-7F9FA273FB76}" destId="{D1140292-7489-47F8-9F97-0BEFEF99B713}" srcOrd="0" destOrd="0" presId="urn:microsoft.com/office/officeart/2005/8/layout/hierarchy1"/>
    <dgm:cxn modelId="{6EEA0924-13B9-4927-B883-17D05C8E182B}" type="presOf" srcId="{E1CB5E3B-13F8-444D-8850-7CEB3A840864}" destId="{0E39AF96-BF1F-4406-B914-BD09AE9FD5B1}" srcOrd="0" destOrd="0" presId="urn:microsoft.com/office/officeart/2005/8/layout/hierarchy1"/>
    <dgm:cxn modelId="{9FA67876-6418-4215-84BA-600E39EEE57B}" type="presOf" srcId="{B0DD9702-F8AC-4607-A05B-51732EBDD4B0}" destId="{A28158C6-BFD7-4F1E-A8D0-B09EC356EC72}" srcOrd="0" destOrd="0" presId="urn:microsoft.com/office/officeart/2005/8/layout/hierarchy1"/>
    <dgm:cxn modelId="{C3600421-4BD7-4912-9489-3F19238D2DFE}" type="presOf" srcId="{C8A0AC26-EA84-425D-9C65-0C3236A5859D}" destId="{9C32E2D7-62EB-4E5A-94E5-C51BC06DF915}" srcOrd="0" destOrd="0" presId="urn:microsoft.com/office/officeart/2005/8/layout/hierarchy1"/>
    <dgm:cxn modelId="{932CBB5F-B98F-4F46-B5FC-51ED3529B464}" srcId="{83CA0130-FB01-4737-B299-E2EE40770880}" destId="{6BEA5786-D507-4D51-9F84-7DE67CF885CC}" srcOrd="2" destOrd="0" parTransId="{94F510DB-9BBD-47BE-B38D-19864FA2B1E1}" sibTransId="{1E74B95A-D5C0-4016-99DC-63E538CD5786}"/>
    <dgm:cxn modelId="{B057CE91-7D6E-401E-A345-B4C27A4DD993}" srcId="{83CA0130-FB01-4737-B299-E2EE40770880}" destId="{324C117C-A3B9-43E9-9794-CC31446F7D8D}" srcOrd="0" destOrd="0" parTransId="{E1CB5E3B-13F8-444D-8850-7CEB3A840864}" sibTransId="{C3004153-CEB1-4AB8-A5F6-7545480E70B6}"/>
    <dgm:cxn modelId="{21B87F2A-FEE7-4B85-8811-62161F15C005}" srcId="{1DDA4CE8-6B8F-424D-8C2A-3A93125BA89A}" destId="{89BC6DC5-AE5E-45E5-B34B-7F9FA273FB76}" srcOrd="0" destOrd="0" parTransId="{D98B834C-FDAB-44B7-BAA0-85F447655F48}" sibTransId="{C6E6F894-9377-4A91-BD07-1F971E9897C5}"/>
    <dgm:cxn modelId="{30BABF5D-298A-45F9-972D-282B1E41749A}" srcId="{28CCA018-FEB4-4E35-8E68-172F168D3FA2}" destId="{83CA0130-FB01-4737-B299-E2EE40770880}" srcOrd="0" destOrd="0" parTransId="{4869D784-4A87-4B6F-AF5D-4EAA2002B8FD}" sibTransId="{D1575DE0-E6AF-4108-A05E-12D5B72BD5DC}"/>
    <dgm:cxn modelId="{FF76A2A0-9400-4EEC-AA4C-71BE351F4869}" type="presOf" srcId="{D98B834C-FDAB-44B7-BAA0-85F447655F48}" destId="{3495F3CD-196B-4407-9E9E-456236D48AB8}" srcOrd="0" destOrd="0" presId="urn:microsoft.com/office/officeart/2005/8/layout/hierarchy1"/>
    <dgm:cxn modelId="{3A02840D-2543-4996-945C-9AAA240BBD22}" srcId="{83CA0130-FB01-4737-B299-E2EE40770880}" destId="{1DDA4CE8-6B8F-424D-8C2A-3A93125BA89A}" srcOrd="1" destOrd="0" parTransId="{C8A0AC26-EA84-425D-9C65-0C3236A5859D}" sibTransId="{90034BD1-A94B-4700-8D37-62B48733C7F9}"/>
    <dgm:cxn modelId="{A240242C-DAE9-48BB-83D9-D07CF47078AE}" srcId="{1DDA4CE8-6B8F-424D-8C2A-3A93125BA89A}" destId="{B0DD9702-F8AC-4607-A05B-51732EBDD4B0}" srcOrd="1" destOrd="0" parTransId="{BE4A94AD-8C0B-49C9-9B76-EC52D50D8B23}" sibTransId="{6EAC7316-BCCA-4FCB-BF43-018D66F42A75}"/>
    <dgm:cxn modelId="{2214760D-C895-41ED-AB5A-FA0B4C115D5B}" type="presOf" srcId="{28CCA018-FEB4-4E35-8E68-172F168D3FA2}" destId="{E32A575D-DA4F-43D3-8B6C-1BFBBCA1292F}" srcOrd="0" destOrd="0" presId="urn:microsoft.com/office/officeart/2005/8/layout/hierarchy1"/>
    <dgm:cxn modelId="{D2AD9B75-E4AE-426C-918F-1B3CFACE7FE8}" type="presOf" srcId="{6BEA5786-D507-4D51-9F84-7DE67CF885CC}" destId="{B8C21284-59EA-4A0B-8172-38DFBE144E33}" srcOrd="0" destOrd="0" presId="urn:microsoft.com/office/officeart/2005/8/layout/hierarchy1"/>
    <dgm:cxn modelId="{87D40C11-8659-49C0-9161-81158AC8B077}" type="presParOf" srcId="{E32A575D-DA4F-43D3-8B6C-1BFBBCA1292F}" destId="{97FBFA6D-44BF-4BAD-9E35-F4AA0C2F719D}" srcOrd="0" destOrd="0" presId="urn:microsoft.com/office/officeart/2005/8/layout/hierarchy1"/>
    <dgm:cxn modelId="{734F052A-73C5-466A-B080-AB1AC4D12B7C}" type="presParOf" srcId="{97FBFA6D-44BF-4BAD-9E35-F4AA0C2F719D}" destId="{8EE95D8D-F5DF-4D79-9DD6-C42573DC9D65}" srcOrd="0" destOrd="0" presId="urn:microsoft.com/office/officeart/2005/8/layout/hierarchy1"/>
    <dgm:cxn modelId="{771B3A84-ED3B-4658-9765-8F259C385D13}" type="presParOf" srcId="{8EE95D8D-F5DF-4D79-9DD6-C42573DC9D65}" destId="{21EB6320-5095-4C32-BD00-1892E2F3B546}" srcOrd="0" destOrd="0" presId="urn:microsoft.com/office/officeart/2005/8/layout/hierarchy1"/>
    <dgm:cxn modelId="{F97C500D-878E-4FB3-876D-E9436D67DB88}" type="presParOf" srcId="{8EE95D8D-F5DF-4D79-9DD6-C42573DC9D65}" destId="{5871253A-A379-43C9-8E35-7E112548930E}" srcOrd="1" destOrd="0" presId="urn:microsoft.com/office/officeart/2005/8/layout/hierarchy1"/>
    <dgm:cxn modelId="{41A706FC-70DD-4715-82AB-4814EB3C2574}" type="presParOf" srcId="{97FBFA6D-44BF-4BAD-9E35-F4AA0C2F719D}" destId="{C75F6721-255B-4D6E-8BD2-4DC6B6B20B9A}" srcOrd="1" destOrd="0" presId="urn:microsoft.com/office/officeart/2005/8/layout/hierarchy1"/>
    <dgm:cxn modelId="{E2444A6B-C150-48B4-972A-7A2457F0B3C6}" type="presParOf" srcId="{C75F6721-255B-4D6E-8BD2-4DC6B6B20B9A}" destId="{0E39AF96-BF1F-4406-B914-BD09AE9FD5B1}" srcOrd="0" destOrd="0" presId="urn:microsoft.com/office/officeart/2005/8/layout/hierarchy1"/>
    <dgm:cxn modelId="{AB17E187-11D3-4A2F-A0AA-A7403D7FE70E}" type="presParOf" srcId="{C75F6721-255B-4D6E-8BD2-4DC6B6B20B9A}" destId="{563A7A17-F929-444B-B408-F7E3892B0F04}" srcOrd="1" destOrd="0" presId="urn:microsoft.com/office/officeart/2005/8/layout/hierarchy1"/>
    <dgm:cxn modelId="{92A23CA0-1EE3-4322-9471-681C9324ACC9}" type="presParOf" srcId="{563A7A17-F929-444B-B408-F7E3892B0F04}" destId="{B097EE7B-8E38-4667-AF45-EABE621B3AB3}" srcOrd="0" destOrd="0" presId="urn:microsoft.com/office/officeart/2005/8/layout/hierarchy1"/>
    <dgm:cxn modelId="{F493670F-F315-4D6B-89B5-9DAB9FC69563}" type="presParOf" srcId="{B097EE7B-8E38-4667-AF45-EABE621B3AB3}" destId="{BD56473C-ACEA-4FBD-89EF-BAC4E0D2DF8A}" srcOrd="0" destOrd="0" presId="urn:microsoft.com/office/officeart/2005/8/layout/hierarchy1"/>
    <dgm:cxn modelId="{0295E444-9B66-4E78-86FD-544AFCC47965}" type="presParOf" srcId="{B097EE7B-8E38-4667-AF45-EABE621B3AB3}" destId="{AF14CD6C-2DBD-40CD-BDD9-FC11C06EBAE7}" srcOrd="1" destOrd="0" presId="urn:microsoft.com/office/officeart/2005/8/layout/hierarchy1"/>
    <dgm:cxn modelId="{6940CA34-BF72-4ACD-B581-E7535ED71618}" type="presParOf" srcId="{563A7A17-F929-444B-B408-F7E3892B0F04}" destId="{75933574-2B5A-4A1C-8EE7-B2FE63DE4EBA}" srcOrd="1" destOrd="0" presId="urn:microsoft.com/office/officeart/2005/8/layout/hierarchy1"/>
    <dgm:cxn modelId="{9A506BA2-CA70-433C-9747-B33760868F62}" type="presParOf" srcId="{C75F6721-255B-4D6E-8BD2-4DC6B6B20B9A}" destId="{9C32E2D7-62EB-4E5A-94E5-C51BC06DF915}" srcOrd="2" destOrd="0" presId="urn:microsoft.com/office/officeart/2005/8/layout/hierarchy1"/>
    <dgm:cxn modelId="{40E026AA-AAE4-4722-8533-46EF1B4DC9CE}" type="presParOf" srcId="{C75F6721-255B-4D6E-8BD2-4DC6B6B20B9A}" destId="{A176F5C0-8807-402B-95A7-16C1518FB58D}" srcOrd="3" destOrd="0" presId="urn:microsoft.com/office/officeart/2005/8/layout/hierarchy1"/>
    <dgm:cxn modelId="{5B4A8409-702F-460D-9FCC-2B674619AB62}" type="presParOf" srcId="{A176F5C0-8807-402B-95A7-16C1518FB58D}" destId="{461CC0AD-3933-493E-864C-0476A9E3752A}" srcOrd="0" destOrd="0" presId="urn:microsoft.com/office/officeart/2005/8/layout/hierarchy1"/>
    <dgm:cxn modelId="{82E57BB6-E828-4DAD-8669-42F0CB5437C8}" type="presParOf" srcId="{461CC0AD-3933-493E-864C-0476A9E3752A}" destId="{2843B89E-B73D-4FB4-9D5D-40498D3F8210}" srcOrd="0" destOrd="0" presId="urn:microsoft.com/office/officeart/2005/8/layout/hierarchy1"/>
    <dgm:cxn modelId="{C3524C87-981A-4565-9F0D-5A0EBA5AC8EB}" type="presParOf" srcId="{461CC0AD-3933-493E-864C-0476A9E3752A}" destId="{89C25C2E-A11C-4A44-AA2C-9B77BBB60A0D}" srcOrd="1" destOrd="0" presId="urn:microsoft.com/office/officeart/2005/8/layout/hierarchy1"/>
    <dgm:cxn modelId="{AFB2886B-3E3D-4E4C-BBFC-4C9AE41D12DC}" type="presParOf" srcId="{A176F5C0-8807-402B-95A7-16C1518FB58D}" destId="{83DABCD1-3898-44C1-9456-2153BC9AF0C8}" srcOrd="1" destOrd="0" presId="urn:microsoft.com/office/officeart/2005/8/layout/hierarchy1"/>
    <dgm:cxn modelId="{B1C1A64E-08E3-4413-8D7D-D926D0C8759B}" type="presParOf" srcId="{83DABCD1-3898-44C1-9456-2153BC9AF0C8}" destId="{3495F3CD-196B-4407-9E9E-456236D48AB8}" srcOrd="0" destOrd="0" presId="urn:microsoft.com/office/officeart/2005/8/layout/hierarchy1"/>
    <dgm:cxn modelId="{9E77F235-B8C0-4C04-8D17-B8E76C2B4C24}" type="presParOf" srcId="{83DABCD1-3898-44C1-9456-2153BC9AF0C8}" destId="{BF51A8BA-4FF1-446D-935F-9AC65D804DBD}" srcOrd="1" destOrd="0" presId="urn:microsoft.com/office/officeart/2005/8/layout/hierarchy1"/>
    <dgm:cxn modelId="{33AEE84D-3C1A-4F1A-86F3-7CB4DCE859AE}" type="presParOf" srcId="{BF51A8BA-4FF1-446D-935F-9AC65D804DBD}" destId="{3606BC9B-6FC3-4AE3-83C7-3FD3B976A99F}" srcOrd="0" destOrd="0" presId="urn:microsoft.com/office/officeart/2005/8/layout/hierarchy1"/>
    <dgm:cxn modelId="{45903513-6F3A-4CFA-B741-B56EECFDDB35}" type="presParOf" srcId="{3606BC9B-6FC3-4AE3-83C7-3FD3B976A99F}" destId="{BA35B03F-4263-436D-A2A9-458180DEDFCD}" srcOrd="0" destOrd="0" presId="urn:microsoft.com/office/officeart/2005/8/layout/hierarchy1"/>
    <dgm:cxn modelId="{76748BFE-EF40-4C56-A790-07F7E36745F8}" type="presParOf" srcId="{3606BC9B-6FC3-4AE3-83C7-3FD3B976A99F}" destId="{D1140292-7489-47F8-9F97-0BEFEF99B713}" srcOrd="1" destOrd="0" presId="urn:microsoft.com/office/officeart/2005/8/layout/hierarchy1"/>
    <dgm:cxn modelId="{02B07F28-4765-4387-BDD4-52CB1FC23CD3}" type="presParOf" srcId="{BF51A8BA-4FF1-446D-935F-9AC65D804DBD}" destId="{784CF7E3-9AAF-40A4-AC73-EE5B94DB2AFE}" srcOrd="1" destOrd="0" presId="urn:microsoft.com/office/officeart/2005/8/layout/hierarchy1"/>
    <dgm:cxn modelId="{E4C101FF-D5CF-4FA6-9574-4DD77285971B}" type="presParOf" srcId="{83DABCD1-3898-44C1-9456-2153BC9AF0C8}" destId="{E308556A-7B8B-43AF-8535-76382064D541}" srcOrd="2" destOrd="0" presId="urn:microsoft.com/office/officeart/2005/8/layout/hierarchy1"/>
    <dgm:cxn modelId="{2BEB4B23-3709-4D86-B546-3A7BDACDC3E2}" type="presParOf" srcId="{83DABCD1-3898-44C1-9456-2153BC9AF0C8}" destId="{8B10B701-4B89-465F-87C5-DD9FC2C0F072}" srcOrd="3" destOrd="0" presId="urn:microsoft.com/office/officeart/2005/8/layout/hierarchy1"/>
    <dgm:cxn modelId="{9B977C3A-0E81-4B35-B0EB-187E148D5F3E}" type="presParOf" srcId="{8B10B701-4B89-465F-87C5-DD9FC2C0F072}" destId="{2F1835A2-2BAA-4331-816A-D0FD465089F7}" srcOrd="0" destOrd="0" presId="urn:microsoft.com/office/officeart/2005/8/layout/hierarchy1"/>
    <dgm:cxn modelId="{9B677D78-3DAD-4E4D-8C2E-43AAFEF817EB}" type="presParOf" srcId="{2F1835A2-2BAA-4331-816A-D0FD465089F7}" destId="{5D011D0B-3509-414C-8D5C-B0F35E2C137B}" srcOrd="0" destOrd="0" presId="urn:microsoft.com/office/officeart/2005/8/layout/hierarchy1"/>
    <dgm:cxn modelId="{549AC519-22F1-4494-9745-01285D762FDC}" type="presParOf" srcId="{2F1835A2-2BAA-4331-816A-D0FD465089F7}" destId="{A28158C6-BFD7-4F1E-A8D0-B09EC356EC72}" srcOrd="1" destOrd="0" presId="urn:microsoft.com/office/officeart/2005/8/layout/hierarchy1"/>
    <dgm:cxn modelId="{0D4A95DB-40A2-417B-B56B-D9574603D899}" type="presParOf" srcId="{8B10B701-4B89-465F-87C5-DD9FC2C0F072}" destId="{B32B72B5-5F39-4B00-B44C-44B09E33A95A}" srcOrd="1" destOrd="0" presId="urn:microsoft.com/office/officeart/2005/8/layout/hierarchy1"/>
    <dgm:cxn modelId="{8253ADD5-B25C-4FDE-B95E-2EC4E5EDCD92}" type="presParOf" srcId="{C75F6721-255B-4D6E-8BD2-4DC6B6B20B9A}" destId="{FC404F43-85D4-430E-A7D9-08A16CA80C0F}" srcOrd="4" destOrd="0" presId="urn:microsoft.com/office/officeart/2005/8/layout/hierarchy1"/>
    <dgm:cxn modelId="{77FDB9AB-31BC-4807-829A-342EF7C61606}" type="presParOf" srcId="{C75F6721-255B-4D6E-8BD2-4DC6B6B20B9A}" destId="{6CBBB595-8CD9-4E4E-A599-AB908EB55B6B}" srcOrd="5" destOrd="0" presId="urn:microsoft.com/office/officeart/2005/8/layout/hierarchy1"/>
    <dgm:cxn modelId="{9017F913-403D-405E-9080-90290BCCF4EE}" type="presParOf" srcId="{6CBBB595-8CD9-4E4E-A599-AB908EB55B6B}" destId="{1883CDBF-D3F8-4382-BCA5-5598B11140B3}" srcOrd="0" destOrd="0" presId="urn:microsoft.com/office/officeart/2005/8/layout/hierarchy1"/>
    <dgm:cxn modelId="{8BCF44D9-A5FE-401A-A3D5-C73A51C816A0}" type="presParOf" srcId="{1883CDBF-D3F8-4382-BCA5-5598B11140B3}" destId="{97C9D3B0-BD54-4CBE-86CE-E5E00D27DFCB}" srcOrd="0" destOrd="0" presId="urn:microsoft.com/office/officeart/2005/8/layout/hierarchy1"/>
    <dgm:cxn modelId="{DDD769E3-B78B-4936-B0C5-55D968F8C6E0}" type="presParOf" srcId="{1883CDBF-D3F8-4382-BCA5-5598B11140B3}" destId="{B8C21284-59EA-4A0B-8172-38DFBE144E33}" srcOrd="1" destOrd="0" presId="urn:microsoft.com/office/officeart/2005/8/layout/hierarchy1"/>
    <dgm:cxn modelId="{D5438691-AF98-4788-A274-4EAEE76FDDBB}" type="presParOf" srcId="{6CBBB595-8CD9-4E4E-A599-AB908EB55B6B}" destId="{BF74E566-DD94-4F84-B3F0-38388A9609FA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B3E11-88DF-4FB6-9839-629127EB4E6C}" type="doc">
      <dgm:prSet loTypeId="urn:microsoft.com/office/officeart/2005/8/layout/venn1" loCatId="relationship" qsTypeId="urn:microsoft.com/office/officeart/2005/8/quickstyle/3d4" qsCatId="3D" csTypeId="urn:microsoft.com/office/officeart/2005/8/colors/colorful2" csCatId="colorful" phldr="1"/>
      <dgm:spPr/>
    </dgm:pt>
    <dgm:pt modelId="{4B278B46-1830-44E3-B3B5-32A2E5B47460}">
      <dgm:prSet phldrT="[Текст]"/>
      <dgm:spPr/>
      <dgm:t>
        <a:bodyPr/>
        <a:lstStyle/>
        <a:p>
          <a:endParaRPr lang="ru-RU" dirty="0"/>
        </a:p>
      </dgm:t>
    </dgm:pt>
    <dgm:pt modelId="{CFBC82AB-703F-4D84-B3B4-297B601FE84E}" type="parTrans" cxnId="{66940100-52F2-4B69-A2AD-AD8A45E3B475}">
      <dgm:prSet/>
      <dgm:spPr/>
      <dgm:t>
        <a:bodyPr/>
        <a:lstStyle/>
        <a:p>
          <a:endParaRPr lang="ru-RU"/>
        </a:p>
      </dgm:t>
    </dgm:pt>
    <dgm:pt modelId="{12120BC3-DD46-4191-8382-83862E208593}" type="sibTrans" cxnId="{66940100-52F2-4B69-A2AD-AD8A45E3B475}">
      <dgm:prSet/>
      <dgm:spPr/>
      <dgm:t>
        <a:bodyPr/>
        <a:lstStyle/>
        <a:p>
          <a:endParaRPr lang="ru-RU"/>
        </a:p>
      </dgm:t>
    </dgm:pt>
    <dgm:pt modelId="{CAF0782B-CC88-458B-B3ED-873978D794CE}">
      <dgm:prSet phldrT="[Текст]"/>
      <dgm:spPr/>
      <dgm:t>
        <a:bodyPr/>
        <a:lstStyle/>
        <a:p>
          <a:endParaRPr lang="ru-RU" dirty="0"/>
        </a:p>
      </dgm:t>
    </dgm:pt>
    <dgm:pt modelId="{38C2DB03-392E-404E-85AF-52A34210ADD7}" type="parTrans" cxnId="{EB484BE6-991B-4822-9913-8FB092F2DD35}">
      <dgm:prSet/>
      <dgm:spPr/>
      <dgm:t>
        <a:bodyPr/>
        <a:lstStyle/>
        <a:p>
          <a:endParaRPr lang="ru-RU"/>
        </a:p>
      </dgm:t>
    </dgm:pt>
    <dgm:pt modelId="{075BC47A-1B90-4AB3-A092-C703C25C8655}" type="sibTrans" cxnId="{EB484BE6-991B-4822-9913-8FB092F2DD35}">
      <dgm:prSet/>
      <dgm:spPr/>
      <dgm:t>
        <a:bodyPr/>
        <a:lstStyle/>
        <a:p>
          <a:endParaRPr lang="ru-RU"/>
        </a:p>
      </dgm:t>
    </dgm:pt>
    <dgm:pt modelId="{FC8E5079-932C-4D73-AD81-753A83E66234}">
      <dgm:prSet phldrT="[Текст]"/>
      <dgm:spPr/>
      <dgm:t>
        <a:bodyPr/>
        <a:lstStyle/>
        <a:p>
          <a:endParaRPr lang="ru-RU" dirty="0"/>
        </a:p>
      </dgm:t>
    </dgm:pt>
    <dgm:pt modelId="{81517AA9-BA24-476A-800C-1214A3DAB7E0}" type="parTrans" cxnId="{970AEFE1-4965-4D2F-8A2A-E0D7061C6A94}">
      <dgm:prSet/>
      <dgm:spPr/>
      <dgm:t>
        <a:bodyPr/>
        <a:lstStyle/>
        <a:p>
          <a:endParaRPr lang="ru-RU"/>
        </a:p>
      </dgm:t>
    </dgm:pt>
    <dgm:pt modelId="{9E7C061A-F058-4FD0-903E-76A951142BD3}" type="sibTrans" cxnId="{970AEFE1-4965-4D2F-8A2A-E0D7061C6A94}">
      <dgm:prSet/>
      <dgm:spPr/>
      <dgm:t>
        <a:bodyPr/>
        <a:lstStyle/>
        <a:p>
          <a:endParaRPr lang="ru-RU"/>
        </a:p>
      </dgm:t>
    </dgm:pt>
    <dgm:pt modelId="{8D5FD66D-ED7A-4DE9-8495-AFD84D00ECCB}" type="pres">
      <dgm:prSet presAssocID="{866B3E11-88DF-4FB6-9839-629127EB4E6C}" presName="compositeShape" presStyleCnt="0">
        <dgm:presLayoutVars>
          <dgm:chMax val="7"/>
          <dgm:dir/>
          <dgm:resizeHandles val="exact"/>
        </dgm:presLayoutVars>
      </dgm:prSet>
      <dgm:spPr/>
    </dgm:pt>
    <dgm:pt modelId="{AB6BAB30-8878-40C1-AE57-250654495C0E}" type="pres">
      <dgm:prSet presAssocID="{4B278B46-1830-44E3-B3B5-32A2E5B47460}" presName="circ1" presStyleLbl="vennNode1" presStyleIdx="0" presStyleCnt="3" custLinFactNeighborX="-287" custLinFactNeighborY="790"/>
      <dgm:spPr/>
      <dgm:t>
        <a:bodyPr/>
        <a:lstStyle/>
        <a:p>
          <a:endParaRPr lang="ru-RU"/>
        </a:p>
      </dgm:t>
    </dgm:pt>
    <dgm:pt modelId="{6858FA03-EB07-483C-B2A6-E8E9E29CFFC9}" type="pres">
      <dgm:prSet presAssocID="{4B278B46-1830-44E3-B3B5-32A2E5B474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F0FF5-EAFB-4773-8343-9E5DC61A6358}" type="pres">
      <dgm:prSet presAssocID="{CAF0782B-CC88-458B-B3ED-873978D794CE}" presName="circ2" presStyleLbl="vennNode1" presStyleIdx="1" presStyleCnt="3"/>
      <dgm:spPr/>
      <dgm:t>
        <a:bodyPr/>
        <a:lstStyle/>
        <a:p>
          <a:endParaRPr lang="ru-RU"/>
        </a:p>
      </dgm:t>
    </dgm:pt>
    <dgm:pt modelId="{7A4D729C-F9CC-4B81-AE03-CD1631CB371A}" type="pres">
      <dgm:prSet presAssocID="{CAF0782B-CC88-458B-B3ED-873978D794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E7B03-F9AC-4FDE-ACF7-A0960FE5A74A}" type="pres">
      <dgm:prSet presAssocID="{FC8E5079-932C-4D73-AD81-753A83E66234}" presName="circ3" presStyleLbl="vennNode1" presStyleIdx="2" presStyleCnt="3"/>
      <dgm:spPr/>
      <dgm:t>
        <a:bodyPr/>
        <a:lstStyle/>
        <a:p>
          <a:endParaRPr lang="ru-RU"/>
        </a:p>
      </dgm:t>
    </dgm:pt>
    <dgm:pt modelId="{11C012AE-4C8F-4D9B-9F03-A4C9B51CC7A6}" type="pres">
      <dgm:prSet presAssocID="{FC8E5079-932C-4D73-AD81-753A83E6623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0AEFE1-4965-4D2F-8A2A-E0D7061C6A94}" srcId="{866B3E11-88DF-4FB6-9839-629127EB4E6C}" destId="{FC8E5079-932C-4D73-AD81-753A83E66234}" srcOrd="2" destOrd="0" parTransId="{81517AA9-BA24-476A-800C-1214A3DAB7E0}" sibTransId="{9E7C061A-F058-4FD0-903E-76A951142BD3}"/>
    <dgm:cxn modelId="{9DCCDFB6-DCD6-4F7B-BB85-E64D0B5E1490}" type="presOf" srcId="{FC8E5079-932C-4D73-AD81-753A83E66234}" destId="{11C012AE-4C8F-4D9B-9F03-A4C9B51CC7A6}" srcOrd="1" destOrd="0" presId="urn:microsoft.com/office/officeart/2005/8/layout/venn1"/>
    <dgm:cxn modelId="{564EE9AA-3AA2-4CFB-97BB-0EB6A6C2011A}" type="presOf" srcId="{CAF0782B-CC88-458B-B3ED-873978D794CE}" destId="{7A4D729C-F9CC-4B81-AE03-CD1631CB371A}" srcOrd="1" destOrd="0" presId="urn:microsoft.com/office/officeart/2005/8/layout/venn1"/>
    <dgm:cxn modelId="{0A45BC46-07F9-4732-A3D3-862856249C28}" type="presOf" srcId="{4B278B46-1830-44E3-B3B5-32A2E5B47460}" destId="{AB6BAB30-8878-40C1-AE57-250654495C0E}" srcOrd="0" destOrd="0" presId="urn:microsoft.com/office/officeart/2005/8/layout/venn1"/>
    <dgm:cxn modelId="{065FD5AB-5275-4E00-AC60-618E7D2017A4}" type="presOf" srcId="{FC8E5079-932C-4D73-AD81-753A83E66234}" destId="{319E7B03-F9AC-4FDE-ACF7-A0960FE5A74A}" srcOrd="0" destOrd="0" presId="urn:microsoft.com/office/officeart/2005/8/layout/venn1"/>
    <dgm:cxn modelId="{5525F1F7-E510-496F-BF81-9FAC71D534BF}" type="presOf" srcId="{866B3E11-88DF-4FB6-9839-629127EB4E6C}" destId="{8D5FD66D-ED7A-4DE9-8495-AFD84D00ECCB}" srcOrd="0" destOrd="0" presId="urn:microsoft.com/office/officeart/2005/8/layout/venn1"/>
    <dgm:cxn modelId="{E9E3C64D-C0A6-4E1F-8224-DC816A06DFC8}" type="presOf" srcId="{4B278B46-1830-44E3-B3B5-32A2E5B47460}" destId="{6858FA03-EB07-483C-B2A6-E8E9E29CFFC9}" srcOrd="1" destOrd="0" presId="urn:microsoft.com/office/officeart/2005/8/layout/venn1"/>
    <dgm:cxn modelId="{97165ACE-9E9D-4475-A76D-D42DA0C336D2}" type="presOf" srcId="{CAF0782B-CC88-458B-B3ED-873978D794CE}" destId="{186F0FF5-EAFB-4773-8343-9E5DC61A6358}" srcOrd="0" destOrd="0" presId="urn:microsoft.com/office/officeart/2005/8/layout/venn1"/>
    <dgm:cxn modelId="{66940100-52F2-4B69-A2AD-AD8A45E3B475}" srcId="{866B3E11-88DF-4FB6-9839-629127EB4E6C}" destId="{4B278B46-1830-44E3-B3B5-32A2E5B47460}" srcOrd="0" destOrd="0" parTransId="{CFBC82AB-703F-4D84-B3B4-297B601FE84E}" sibTransId="{12120BC3-DD46-4191-8382-83862E208593}"/>
    <dgm:cxn modelId="{EB484BE6-991B-4822-9913-8FB092F2DD35}" srcId="{866B3E11-88DF-4FB6-9839-629127EB4E6C}" destId="{CAF0782B-CC88-458B-B3ED-873978D794CE}" srcOrd="1" destOrd="0" parTransId="{38C2DB03-392E-404E-85AF-52A34210ADD7}" sibTransId="{075BC47A-1B90-4AB3-A092-C703C25C8655}"/>
    <dgm:cxn modelId="{6B808814-11B2-4041-9297-2433E1129394}" type="presParOf" srcId="{8D5FD66D-ED7A-4DE9-8495-AFD84D00ECCB}" destId="{AB6BAB30-8878-40C1-AE57-250654495C0E}" srcOrd="0" destOrd="0" presId="urn:microsoft.com/office/officeart/2005/8/layout/venn1"/>
    <dgm:cxn modelId="{CC7BECE3-F3D4-4A18-8899-10D48AA78DDD}" type="presParOf" srcId="{8D5FD66D-ED7A-4DE9-8495-AFD84D00ECCB}" destId="{6858FA03-EB07-483C-B2A6-E8E9E29CFFC9}" srcOrd="1" destOrd="0" presId="urn:microsoft.com/office/officeart/2005/8/layout/venn1"/>
    <dgm:cxn modelId="{649D5DF5-3DB7-4D4E-A324-3B2DF71E9029}" type="presParOf" srcId="{8D5FD66D-ED7A-4DE9-8495-AFD84D00ECCB}" destId="{186F0FF5-EAFB-4773-8343-9E5DC61A6358}" srcOrd="2" destOrd="0" presId="urn:microsoft.com/office/officeart/2005/8/layout/venn1"/>
    <dgm:cxn modelId="{B4C47B46-2CEF-4E6B-904D-8FEAEA72BE16}" type="presParOf" srcId="{8D5FD66D-ED7A-4DE9-8495-AFD84D00ECCB}" destId="{7A4D729C-F9CC-4B81-AE03-CD1631CB371A}" srcOrd="3" destOrd="0" presId="urn:microsoft.com/office/officeart/2005/8/layout/venn1"/>
    <dgm:cxn modelId="{71C5255D-BDB7-4254-B417-42EBF0D41786}" type="presParOf" srcId="{8D5FD66D-ED7A-4DE9-8495-AFD84D00ECCB}" destId="{319E7B03-F9AC-4FDE-ACF7-A0960FE5A74A}" srcOrd="4" destOrd="0" presId="urn:microsoft.com/office/officeart/2005/8/layout/venn1"/>
    <dgm:cxn modelId="{05885082-24C5-46E8-9153-87AD866635DF}" type="presParOf" srcId="{8D5FD66D-ED7A-4DE9-8495-AFD84D00ECCB}" destId="{11C012AE-4C8F-4D9B-9F03-A4C9B51CC7A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24B6B3-6056-4718-BB87-CF0545C47F8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CFE338-FDC3-4EB8-A11F-DE46130A4D5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СУПЫ- </a:t>
          </a:r>
        </a:p>
        <a:p>
          <a:r>
            <a:rPr lang="ru-RU" sz="1900" b="1" dirty="0" smtClean="0">
              <a:solidFill>
                <a:schemeClr val="tx1"/>
              </a:solidFill>
            </a:rPr>
            <a:t>по </a:t>
          </a:r>
          <a:r>
            <a:rPr lang="en-US" sz="1900" b="1" dirty="0" smtClean="0">
              <a:solidFill>
                <a:schemeClr val="tx1"/>
              </a:solidFill>
            </a:rPr>
            <a:t>t </a:t>
          </a:r>
          <a:r>
            <a:rPr lang="ru-RU" sz="1900" b="1" dirty="0" smtClean="0">
              <a:solidFill>
                <a:schemeClr val="tx1"/>
              </a:solidFill>
            </a:rPr>
            <a:t>подачи,</a:t>
          </a:r>
        </a:p>
        <a:p>
          <a:r>
            <a:rPr lang="ru-RU" sz="1900" b="1" dirty="0" smtClean="0">
              <a:solidFill>
                <a:schemeClr val="tx1"/>
              </a:solidFill>
            </a:rPr>
            <a:t>По способу приготовления</a:t>
          </a:r>
          <a:endParaRPr lang="ru-RU" sz="1900" b="1" dirty="0">
            <a:solidFill>
              <a:schemeClr val="tx1"/>
            </a:solidFill>
          </a:endParaRPr>
        </a:p>
      </dgm:t>
    </dgm:pt>
    <dgm:pt modelId="{4115A7EC-C0EB-48DF-AF87-46F511C82FDB}" type="parTrans" cxnId="{A6C77C9E-8E80-4D09-B8EC-FBAFE8CFE2C2}">
      <dgm:prSet/>
      <dgm:spPr/>
      <dgm:t>
        <a:bodyPr/>
        <a:lstStyle/>
        <a:p>
          <a:endParaRPr lang="ru-RU"/>
        </a:p>
      </dgm:t>
    </dgm:pt>
    <dgm:pt modelId="{0EF63D9E-AE15-4BF9-9414-1DBCBC433C8B}" type="sibTrans" cxnId="{A6C77C9E-8E80-4D09-B8EC-FBAFE8CFE2C2}">
      <dgm:prSet/>
      <dgm:spPr/>
      <dgm:t>
        <a:bodyPr/>
        <a:lstStyle/>
        <a:p>
          <a:endParaRPr lang="ru-RU"/>
        </a:p>
      </dgm:t>
    </dgm:pt>
    <dgm:pt modelId="{50F45850-C61C-4CA6-9399-34EC01333CD9}">
      <dgm:prSet phldrT="[Текст]" custT="1"/>
      <dgm:spPr>
        <a:solidFill>
          <a:srgbClr val="AA3922"/>
        </a:solidFill>
      </dgm:spPr>
      <dgm:t>
        <a:bodyPr/>
        <a:lstStyle/>
        <a:p>
          <a:r>
            <a:rPr lang="ru-RU" sz="2700" dirty="0" smtClean="0">
              <a:solidFill>
                <a:schemeClr val="tx1"/>
              </a:solidFill>
            </a:rPr>
            <a:t>ГОРЯЧИЕ </a:t>
          </a:r>
        </a:p>
        <a:p>
          <a:r>
            <a:rPr lang="en-US" sz="2700" dirty="0" smtClean="0">
              <a:solidFill>
                <a:schemeClr val="tx1"/>
              </a:solidFill>
            </a:rPr>
            <a:t>t  </a:t>
          </a:r>
          <a:r>
            <a:rPr lang="ru-RU" sz="2700" dirty="0" smtClean="0">
              <a:solidFill>
                <a:schemeClr val="tx1"/>
              </a:solidFill>
            </a:rPr>
            <a:t>75-80</a:t>
          </a:r>
          <a:r>
            <a:rPr lang="ru-RU" sz="1000" dirty="0" smtClean="0">
              <a:solidFill>
                <a:schemeClr val="tx1"/>
              </a:solidFill>
            </a:rPr>
            <a:t>0</a:t>
          </a:r>
          <a:r>
            <a:rPr lang="ru-RU" sz="2700" dirty="0" smtClean="0">
              <a:solidFill>
                <a:schemeClr val="tx1"/>
              </a:solidFill>
            </a:rPr>
            <a:t>с</a:t>
          </a:r>
          <a:endParaRPr lang="ru-RU" sz="2700" dirty="0">
            <a:solidFill>
              <a:schemeClr val="tx1"/>
            </a:solidFill>
          </a:endParaRPr>
        </a:p>
      </dgm:t>
    </dgm:pt>
    <dgm:pt modelId="{A8601864-4BEE-4AAC-9440-D08847A49E3A}" type="parTrans" cxnId="{72B41CB1-B1F1-430E-A3BB-2D7ED439C8ED}">
      <dgm:prSet/>
      <dgm:spPr/>
      <dgm:t>
        <a:bodyPr/>
        <a:lstStyle/>
        <a:p>
          <a:endParaRPr lang="ru-RU"/>
        </a:p>
      </dgm:t>
    </dgm:pt>
    <dgm:pt modelId="{4FA2C8D5-55EE-4DED-84E9-4A7BD149BB1B}" type="sibTrans" cxnId="{72B41CB1-B1F1-430E-A3BB-2D7ED439C8ED}">
      <dgm:prSet/>
      <dgm:spPr/>
      <dgm:t>
        <a:bodyPr/>
        <a:lstStyle/>
        <a:p>
          <a:endParaRPr lang="ru-RU"/>
        </a:p>
      </dgm:t>
    </dgm:pt>
    <dgm:pt modelId="{29FB9BA5-E0D3-4F38-908A-C8281A2696DD}">
      <dgm:prSet phldrT="[Текст]"/>
      <dgm:spPr>
        <a:solidFill>
          <a:srgbClr val="A3E5B3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МОЛОЧНЫЕ</a:t>
          </a:r>
          <a:endParaRPr lang="ru-RU" b="1" dirty="0">
            <a:solidFill>
              <a:schemeClr val="tx1"/>
            </a:solidFill>
          </a:endParaRPr>
        </a:p>
      </dgm:t>
    </dgm:pt>
    <dgm:pt modelId="{40321B7B-EC5B-4956-9ED7-36131A73765F}" type="parTrans" cxnId="{4276A883-0FFE-4889-8889-CA0EE7339190}">
      <dgm:prSet/>
      <dgm:spPr/>
      <dgm:t>
        <a:bodyPr/>
        <a:lstStyle/>
        <a:p>
          <a:endParaRPr lang="ru-RU"/>
        </a:p>
      </dgm:t>
    </dgm:pt>
    <dgm:pt modelId="{C08A287D-26A6-4734-AFA8-58778002B89E}" type="sibTrans" cxnId="{4276A883-0FFE-4889-8889-CA0EE7339190}">
      <dgm:prSet/>
      <dgm:spPr/>
      <dgm:t>
        <a:bodyPr/>
        <a:lstStyle/>
        <a:p>
          <a:endParaRPr lang="ru-RU"/>
        </a:p>
      </dgm:t>
    </dgm:pt>
    <dgm:pt modelId="{B90286F4-EABD-4C49-AE14-609A60684DAE}">
      <dgm:prSet phldrT="[Текст]"/>
      <dgm:spPr>
        <a:solidFill>
          <a:srgbClr val="FF3399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СЛАДКИЕ</a:t>
          </a:r>
          <a:endParaRPr lang="ru-RU" b="1" dirty="0">
            <a:solidFill>
              <a:schemeClr val="tx1"/>
            </a:solidFill>
          </a:endParaRPr>
        </a:p>
      </dgm:t>
    </dgm:pt>
    <dgm:pt modelId="{0022E1B8-A1BB-4E43-818F-78BED59CCFA9}" type="parTrans" cxnId="{FD6208AA-CD10-4AB1-928F-85D13799EBBD}">
      <dgm:prSet/>
      <dgm:spPr/>
      <dgm:t>
        <a:bodyPr/>
        <a:lstStyle/>
        <a:p>
          <a:endParaRPr lang="ru-RU"/>
        </a:p>
      </dgm:t>
    </dgm:pt>
    <dgm:pt modelId="{B3C5762F-B2D5-461D-9E06-0628D2271967}" type="sibTrans" cxnId="{FD6208AA-CD10-4AB1-928F-85D13799EBBD}">
      <dgm:prSet/>
      <dgm:spPr/>
      <dgm:t>
        <a:bodyPr/>
        <a:lstStyle/>
        <a:p>
          <a:endParaRPr lang="ru-RU"/>
        </a:p>
      </dgm:t>
    </dgm:pt>
    <dgm:pt modelId="{026E667C-064B-414D-8A36-C4FCBEF236A4}">
      <dgm:prSet custT="1"/>
      <dgm:spPr>
        <a:solidFill>
          <a:srgbClr val="F7DFD1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ЗАПРАВОЧНЫЕ</a:t>
          </a:r>
        </a:p>
        <a:p>
          <a:pPr algn="l"/>
          <a:r>
            <a:rPr lang="ru-RU" sz="1800" b="1" dirty="0" smtClean="0">
              <a:solidFill>
                <a:schemeClr val="tx1"/>
              </a:solidFill>
            </a:rPr>
            <a:t>- </a:t>
          </a:r>
          <a:r>
            <a:rPr lang="ru-RU" sz="1600" b="1" spc="300" dirty="0" smtClean="0">
              <a:solidFill>
                <a:schemeClr val="tx1"/>
              </a:solidFill>
            </a:rPr>
            <a:t>ЩИ</a:t>
          </a:r>
        </a:p>
        <a:p>
          <a:pPr algn="l"/>
          <a:r>
            <a:rPr lang="ru-RU" sz="1600" b="1" spc="300" dirty="0" smtClean="0">
              <a:solidFill>
                <a:schemeClr val="tx1"/>
              </a:solidFill>
            </a:rPr>
            <a:t>- БОРЩИ</a:t>
          </a:r>
        </a:p>
        <a:p>
          <a:pPr algn="l"/>
          <a:r>
            <a:rPr lang="ru-RU" sz="1600" b="1" spc="300" dirty="0" smtClean="0">
              <a:solidFill>
                <a:schemeClr val="tx1"/>
              </a:solidFill>
            </a:rPr>
            <a:t>- СОЛЯНКИ</a:t>
          </a:r>
        </a:p>
        <a:p>
          <a:pPr algn="l"/>
          <a:r>
            <a:rPr lang="ru-RU" sz="1600" b="1" spc="300" dirty="0" smtClean="0">
              <a:solidFill>
                <a:schemeClr val="tx1"/>
              </a:solidFill>
            </a:rPr>
            <a:t>- БОБОВЫЕ</a:t>
          </a:r>
          <a:endParaRPr lang="ru-RU" sz="1600" b="1" spc="300" dirty="0">
            <a:solidFill>
              <a:schemeClr val="tx1"/>
            </a:solidFill>
          </a:endParaRPr>
        </a:p>
      </dgm:t>
    </dgm:pt>
    <dgm:pt modelId="{06DC672C-0B27-4F6C-8890-CD2DE9E550D6}" type="parTrans" cxnId="{93EBBFC5-B3B1-4C83-B9E8-863046314988}">
      <dgm:prSet/>
      <dgm:spPr/>
      <dgm:t>
        <a:bodyPr/>
        <a:lstStyle/>
        <a:p>
          <a:endParaRPr lang="ru-RU"/>
        </a:p>
      </dgm:t>
    </dgm:pt>
    <dgm:pt modelId="{2DB8AF6E-4764-4B89-B8DF-3B049D1FE458}" type="sibTrans" cxnId="{93EBBFC5-B3B1-4C83-B9E8-863046314988}">
      <dgm:prSet/>
      <dgm:spPr/>
      <dgm:t>
        <a:bodyPr/>
        <a:lstStyle/>
        <a:p>
          <a:endParaRPr lang="ru-RU"/>
        </a:p>
      </dgm:t>
    </dgm:pt>
    <dgm:pt modelId="{F98BB687-B0C1-414C-8289-86788EEF6BF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ХОЛОДНЫЕ</a:t>
          </a:r>
        </a:p>
        <a:p>
          <a:r>
            <a:rPr lang="en-US" sz="2400" b="1" dirty="0" smtClean="0">
              <a:solidFill>
                <a:schemeClr val="tx1"/>
              </a:solidFill>
            </a:rPr>
            <a:t>t </a:t>
          </a:r>
          <a:r>
            <a:rPr lang="ru-RU" sz="2400" b="1" dirty="0" smtClean="0">
              <a:solidFill>
                <a:schemeClr val="tx1"/>
              </a:solidFill>
            </a:rPr>
            <a:t>10-14</a:t>
          </a:r>
          <a:r>
            <a:rPr lang="ru-RU" sz="1000" b="1" dirty="0" smtClean="0">
              <a:solidFill>
                <a:schemeClr val="tx1"/>
              </a:solidFill>
            </a:rPr>
            <a:t>0</a:t>
          </a:r>
          <a:r>
            <a:rPr lang="ru-RU" sz="2400" b="1" dirty="0" smtClean="0">
              <a:solidFill>
                <a:schemeClr val="tx1"/>
              </a:solidFill>
            </a:rPr>
            <a:t>С</a:t>
          </a:r>
          <a:endParaRPr lang="ru-RU" sz="2400" b="1" dirty="0">
            <a:solidFill>
              <a:schemeClr val="tx1"/>
            </a:solidFill>
          </a:endParaRPr>
        </a:p>
      </dgm:t>
    </dgm:pt>
    <dgm:pt modelId="{1C615B62-ABD1-48B7-9586-4AE6430EEE51}" type="parTrans" cxnId="{7A4E537C-FB24-45B6-A074-C267D6411E33}">
      <dgm:prSet/>
      <dgm:spPr/>
      <dgm:t>
        <a:bodyPr/>
        <a:lstStyle/>
        <a:p>
          <a:endParaRPr lang="ru-RU"/>
        </a:p>
      </dgm:t>
    </dgm:pt>
    <dgm:pt modelId="{464B7F5B-43A7-4C75-B4F2-8947DA22C691}" type="sibTrans" cxnId="{7A4E537C-FB24-45B6-A074-C267D6411E33}">
      <dgm:prSet/>
      <dgm:spPr/>
      <dgm:t>
        <a:bodyPr/>
        <a:lstStyle/>
        <a:p>
          <a:endParaRPr lang="ru-RU"/>
        </a:p>
      </dgm:t>
    </dgm:pt>
    <dgm:pt modelId="{5B12311F-0749-4C7B-B018-AEB745A885E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ОВОЩНЫЕ</a:t>
          </a:r>
          <a:endParaRPr lang="ru-RU" b="1" dirty="0">
            <a:solidFill>
              <a:schemeClr val="tx1"/>
            </a:solidFill>
          </a:endParaRPr>
        </a:p>
      </dgm:t>
    </dgm:pt>
    <dgm:pt modelId="{AB28C36A-C8B4-49F8-84B3-833F90A87429}" type="parTrans" cxnId="{629428EB-08A5-4837-A588-635DD62B0CBE}">
      <dgm:prSet/>
      <dgm:spPr/>
      <dgm:t>
        <a:bodyPr/>
        <a:lstStyle/>
        <a:p>
          <a:endParaRPr lang="ru-RU"/>
        </a:p>
      </dgm:t>
    </dgm:pt>
    <dgm:pt modelId="{0E04D07A-320B-4A3B-BFEE-3A2A6602072B}" type="sibTrans" cxnId="{629428EB-08A5-4837-A588-635DD62B0CBE}">
      <dgm:prSet/>
      <dgm:spPr/>
      <dgm:t>
        <a:bodyPr/>
        <a:lstStyle/>
        <a:p>
          <a:endParaRPr lang="ru-RU"/>
        </a:p>
      </dgm:t>
    </dgm:pt>
    <dgm:pt modelId="{D0602FD1-9BE5-43AF-BFE8-9F77491DF44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ПРОЗРАЧНЫЕ</a:t>
          </a:r>
          <a:endParaRPr lang="ru-RU" b="1" dirty="0">
            <a:solidFill>
              <a:schemeClr val="tx1"/>
            </a:solidFill>
          </a:endParaRPr>
        </a:p>
      </dgm:t>
    </dgm:pt>
    <dgm:pt modelId="{F0428262-3191-4A7B-8520-C1510BCD9419}" type="parTrans" cxnId="{FBD753D4-954B-44EF-98C8-BFEF81DE9E1D}">
      <dgm:prSet/>
      <dgm:spPr/>
      <dgm:t>
        <a:bodyPr/>
        <a:lstStyle/>
        <a:p>
          <a:endParaRPr lang="ru-RU"/>
        </a:p>
      </dgm:t>
    </dgm:pt>
    <dgm:pt modelId="{E38CE51F-C72A-4BD1-B798-F41876E3DA90}" type="sibTrans" cxnId="{FBD753D4-954B-44EF-98C8-BFEF81DE9E1D}">
      <dgm:prSet/>
      <dgm:spPr/>
      <dgm:t>
        <a:bodyPr/>
        <a:lstStyle/>
        <a:p>
          <a:endParaRPr lang="ru-RU"/>
        </a:p>
      </dgm:t>
    </dgm:pt>
    <dgm:pt modelId="{9987D481-9740-4E6D-95FB-5BCDBB1DDBD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ПЮРЕОБРАЗНЫЕ</a:t>
          </a:r>
          <a:endParaRPr lang="ru-RU" b="1" dirty="0">
            <a:solidFill>
              <a:schemeClr val="tx1"/>
            </a:solidFill>
          </a:endParaRPr>
        </a:p>
      </dgm:t>
    </dgm:pt>
    <dgm:pt modelId="{17A2D36F-91FE-4FCD-9F89-44B8D5AC9A6D}" type="parTrans" cxnId="{70EB0601-E5F1-4ED1-A371-F76598C7A6D9}">
      <dgm:prSet/>
      <dgm:spPr/>
      <dgm:t>
        <a:bodyPr/>
        <a:lstStyle/>
        <a:p>
          <a:endParaRPr lang="ru-RU"/>
        </a:p>
      </dgm:t>
    </dgm:pt>
    <dgm:pt modelId="{9A045F8E-6571-400E-8679-1DEB6A8B20F1}" type="sibTrans" cxnId="{70EB0601-E5F1-4ED1-A371-F76598C7A6D9}">
      <dgm:prSet/>
      <dgm:spPr/>
      <dgm:t>
        <a:bodyPr/>
        <a:lstStyle/>
        <a:p>
          <a:endParaRPr lang="ru-RU"/>
        </a:p>
      </dgm:t>
    </dgm:pt>
    <dgm:pt modelId="{A2C2007B-821E-4615-9739-86BC3C15E92B}" type="pres">
      <dgm:prSet presAssocID="{4A24B6B3-6056-4718-BB87-CF0545C47F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C2FA3-DCB8-4A27-B3D4-04EDEB408D77}" type="pres">
      <dgm:prSet presAssocID="{6BCFE338-FDC3-4EB8-A11F-DE46130A4D5F}" presName="centerShape" presStyleLbl="node0" presStyleIdx="0" presStyleCnt="1" custScaleX="153743" custScaleY="185359"/>
      <dgm:spPr/>
      <dgm:t>
        <a:bodyPr/>
        <a:lstStyle/>
        <a:p>
          <a:endParaRPr lang="ru-RU"/>
        </a:p>
      </dgm:t>
    </dgm:pt>
    <dgm:pt modelId="{D8410AF9-A1B9-41AC-A816-F4D2BA8F5293}" type="pres">
      <dgm:prSet presAssocID="{1C615B62-ABD1-48B7-9586-4AE6430EEE51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7C7752E2-C840-47C8-8D99-EAEBE155CCC2}" type="pres">
      <dgm:prSet presAssocID="{F98BB687-B0C1-414C-8289-86788EEF6BFC}" presName="node" presStyleLbl="node1" presStyleIdx="0" presStyleCnt="8" custScaleX="156022" custRadScaleRad="94896" custRadScaleInc="-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955DD-98A6-4596-9B33-E85D7C5CE41E}" type="pres">
      <dgm:prSet presAssocID="{A8601864-4BEE-4AAC-9440-D08847A49E3A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FADA7FB0-99FD-44CA-850F-8FCF73552241}" type="pres">
      <dgm:prSet presAssocID="{50F45850-C61C-4CA6-9399-34EC01333CD9}" presName="node" presStyleLbl="node1" presStyleIdx="1" presStyleCnt="8" custScaleX="13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C4596-6DD9-4698-9E11-560325BF0C0F}" type="pres">
      <dgm:prSet presAssocID="{40321B7B-EC5B-4956-9ED7-36131A73765F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5A8CDDA3-8C1D-4BA8-8014-E8A0D1DD23E0}" type="pres">
      <dgm:prSet presAssocID="{29FB9BA5-E0D3-4F38-908A-C8281A2696DD}" presName="node" presStyleLbl="node1" presStyleIdx="2" presStyleCnt="8" custScaleX="146252" custRadScaleRad="120029" custRadScaleInc="-33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E1296-D8B4-4BB1-BA71-E1159111AB22}" type="pres">
      <dgm:prSet presAssocID="{0022E1B8-A1BB-4E43-818F-78BED59CCFA9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14F13694-D866-4356-8874-EF3488B7287D}" type="pres">
      <dgm:prSet presAssocID="{B90286F4-EABD-4C49-AE14-609A60684DAE}" presName="node" presStyleLbl="node1" presStyleIdx="3" presStyleCnt="8" custScaleX="146254" custRadScaleRad="110334" custRadScaleInc="-7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D1670-2CA7-48C8-ADA5-F79DAE63757C}" type="pres">
      <dgm:prSet presAssocID="{AB28C36A-C8B4-49F8-84B3-833F90A87429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86F280EB-E2F6-4D17-82AC-1E67EBA1A098}" type="pres">
      <dgm:prSet presAssocID="{5B12311F-0749-4C7B-B018-AEB745A885E9}" presName="node" presStyleLbl="node1" presStyleIdx="4" presStyleCnt="8" custScaleX="150561" custScaleY="101676" custRadScaleRad="110503" custRadScaleInc="26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3359-B520-4276-A870-95E60C561BD8}" type="pres">
      <dgm:prSet presAssocID="{F0428262-3191-4A7B-8520-C1510BCD9419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2F87CF7C-83B8-484A-81F5-5133CE53AFDB}" type="pres">
      <dgm:prSet presAssocID="{D0602FD1-9BE5-43AF-BFE8-9F77491DF442}" presName="node" presStyleLbl="node1" presStyleIdx="5" presStyleCnt="8" custScaleX="139142" custRadScaleRad="112828" custRadScaleInc="56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FB185-31F3-4731-985E-F389D7E6081F}" type="pres">
      <dgm:prSet presAssocID="{17A2D36F-91FE-4FCD-9F89-44B8D5AC9A6D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593503F2-363B-4421-A17B-F3D1E9B75D8E}" type="pres">
      <dgm:prSet presAssocID="{9987D481-9740-4E6D-95FB-5BCDBB1DDBDA}" presName="node" presStyleLbl="node1" presStyleIdx="6" presStyleCnt="8" custScaleX="149555" custRadScaleRad="93249" custRadScaleInc="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F7BA4-8668-4F21-BEED-FF445DCF29E3}" type="pres">
      <dgm:prSet presAssocID="{06DC672C-0B27-4F6C-8890-CD2DE9E550D6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18E102A9-80A7-44E1-9457-C023C818100F}" type="pres">
      <dgm:prSet presAssocID="{026E667C-064B-414D-8A36-C4FCBEF236A4}" presName="node" presStyleLbl="node1" presStyleIdx="7" presStyleCnt="8" custScaleX="139143" custScaleY="171349" custRadScaleRad="86124" custRadScaleInc="24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E4AA0-62BA-4ABB-B402-81A2D4621D0F}" type="presOf" srcId="{4A24B6B3-6056-4718-BB87-CF0545C47F85}" destId="{A2C2007B-821E-4615-9739-86BC3C15E92B}" srcOrd="0" destOrd="0" presId="urn:microsoft.com/office/officeart/2005/8/layout/radial4"/>
    <dgm:cxn modelId="{5DFC4989-B482-43EF-A071-636EFF56C4E5}" type="presOf" srcId="{5B12311F-0749-4C7B-B018-AEB745A885E9}" destId="{86F280EB-E2F6-4D17-82AC-1E67EBA1A098}" srcOrd="0" destOrd="0" presId="urn:microsoft.com/office/officeart/2005/8/layout/radial4"/>
    <dgm:cxn modelId="{DA791EBC-9667-462C-A7B7-FAE7C4512E3A}" type="presOf" srcId="{6BCFE338-FDC3-4EB8-A11F-DE46130A4D5F}" destId="{0D8C2FA3-DCB8-4A27-B3D4-04EDEB408D77}" srcOrd="0" destOrd="0" presId="urn:microsoft.com/office/officeart/2005/8/layout/radial4"/>
    <dgm:cxn modelId="{7A4E537C-FB24-45B6-A074-C267D6411E33}" srcId="{6BCFE338-FDC3-4EB8-A11F-DE46130A4D5F}" destId="{F98BB687-B0C1-414C-8289-86788EEF6BFC}" srcOrd="0" destOrd="0" parTransId="{1C615B62-ABD1-48B7-9586-4AE6430EEE51}" sibTransId="{464B7F5B-43A7-4C75-B4F2-8947DA22C691}"/>
    <dgm:cxn modelId="{12A30C6D-D9B2-4A8F-B1C3-925222F68615}" type="presOf" srcId="{17A2D36F-91FE-4FCD-9F89-44B8D5AC9A6D}" destId="{A4DFB185-31F3-4731-985E-F389D7E6081F}" srcOrd="0" destOrd="0" presId="urn:microsoft.com/office/officeart/2005/8/layout/radial4"/>
    <dgm:cxn modelId="{E1490DD3-5F5F-46DB-991F-4E0281C5FD46}" type="presOf" srcId="{9987D481-9740-4E6D-95FB-5BCDBB1DDBDA}" destId="{593503F2-363B-4421-A17B-F3D1E9B75D8E}" srcOrd="0" destOrd="0" presId="urn:microsoft.com/office/officeart/2005/8/layout/radial4"/>
    <dgm:cxn modelId="{CAA23067-3BFE-4549-AD0F-C5A063C9FC6C}" type="presOf" srcId="{F0428262-3191-4A7B-8520-C1510BCD9419}" destId="{09653359-B520-4276-A870-95E60C561BD8}" srcOrd="0" destOrd="0" presId="urn:microsoft.com/office/officeart/2005/8/layout/radial4"/>
    <dgm:cxn modelId="{03271336-44CE-4111-9755-B9E71F3D9F01}" type="presOf" srcId="{29FB9BA5-E0D3-4F38-908A-C8281A2696DD}" destId="{5A8CDDA3-8C1D-4BA8-8014-E8A0D1DD23E0}" srcOrd="0" destOrd="0" presId="urn:microsoft.com/office/officeart/2005/8/layout/radial4"/>
    <dgm:cxn modelId="{A7258C97-6A51-42F8-A921-FF09A5668FB3}" type="presOf" srcId="{D0602FD1-9BE5-43AF-BFE8-9F77491DF442}" destId="{2F87CF7C-83B8-484A-81F5-5133CE53AFDB}" srcOrd="0" destOrd="0" presId="urn:microsoft.com/office/officeart/2005/8/layout/radial4"/>
    <dgm:cxn modelId="{A6C77C9E-8E80-4D09-B8EC-FBAFE8CFE2C2}" srcId="{4A24B6B3-6056-4718-BB87-CF0545C47F85}" destId="{6BCFE338-FDC3-4EB8-A11F-DE46130A4D5F}" srcOrd="0" destOrd="0" parTransId="{4115A7EC-C0EB-48DF-AF87-46F511C82FDB}" sibTransId="{0EF63D9E-AE15-4BF9-9414-1DBCBC433C8B}"/>
    <dgm:cxn modelId="{70EB0601-E5F1-4ED1-A371-F76598C7A6D9}" srcId="{6BCFE338-FDC3-4EB8-A11F-DE46130A4D5F}" destId="{9987D481-9740-4E6D-95FB-5BCDBB1DDBDA}" srcOrd="6" destOrd="0" parTransId="{17A2D36F-91FE-4FCD-9F89-44B8D5AC9A6D}" sibTransId="{9A045F8E-6571-400E-8679-1DEB6A8B20F1}"/>
    <dgm:cxn modelId="{117D06DF-F362-4B20-8843-AA4544231D0F}" type="presOf" srcId="{A8601864-4BEE-4AAC-9440-D08847A49E3A}" destId="{F3F955DD-98A6-4596-9B33-E85D7C5CE41E}" srcOrd="0" destOrd="0" presId="urn:microsoft.com/office/officeart/2005/8/layout/radial4"/>
    <dgm:cxn modelId="{E1F3F041-0F9F-49F1-9469-519F46C50AF1}" type="presOf" srcId="{F98BB687-B0C1-414C-8289-86788EEF6BFC}" destId="{7C7752E2-C840-47C8-8D99-EAEBE155CCC2}" srcOrd="0" destOrd="0" presId="urn:microsoft.com/office/officeart/2005/8/layout/radial4"/>
    <dgm:cxn modelId="{72B41CB1-B1F1-430E-A3BB-2D7ED439C8ED}" srcId="{6BCFE338-FDC3-4EB8-A11F-DE46130A4D5F}" destId="{50F45850-C61C-4CA6-9399-34EC01333CD9}" srcOrd="1" destOrd="0" parTransId="{A8601864-4BEE-4AAC-9440-D08847A49E3A}" sibTransId="{4FA2C8D5-55EE-4DED-84E9-4A7BD149BB1B}"/>
    <dgm:cxn modelId="{FC162357-73C9-40DB-9112-80A19ED71EFB}" type="presOf" srcId="{B90286F4-EABD-4C49-AE14-609A60684DAE}" destId="{14F13694-D866-4356-8874-EF3488B7287D}" srcOrd="0" destOrd="0" presId="urn:microsoft.com/office/officeart/2005/8/layout/radial4"/>
    <dgm:cxn modelId="{629428EB-08A5-4837-A588-635DD62B0CBE}" srcId="{6BCFE338-FDC3-4EB8-A11F-DE46130A4D5F}" destId="{5B12311F-0749-4C7B-B018-AEB745A885E9}" srcOrd="4" destOrd="0" parTransId="{AB28C36A-C8B4-49F8-84B3-833F90A87429}" sibTransId="{0E04D07A-320B-4A3B-BFEE-3A2A6602072B}"/>
    <dgm:cxn modelId="{9E3AE8F6-8FDB-42FC-99B3-0B1526A07BBA}" type="presOf" srcId="{06DC672C-0B27-4F6C-8890-CD2DE9E550D6}" destId="{B05F7BA4-8668-4F21-BEED-FF445DCF29E3}" srcOrd="0" destOrd="0" presId="urn:microsoft.com/office/officeart/2005/8/layout/radial4"/>
    <dgm:cxn modelId="{4276A883-0FFE-4889-8889-CA0EE7339190}" srcId="{6BCFE338-FDC3-4EB8-A11F-DE46130A4D5F}" destId="{29FB9BA5-E0D3-4F38-908A-C8281A2696DD}" srcOrd="2" destOrd="0" parTransId="{40321B7B-EC5B-4956-9ED7-36131A73765F}" sibTransId="{C08A287D-26A6-4734-AFA8-58778002B89E}"/>
    <dgm:cxn modelId="{A556F66B-C8F0-44F3-95CF-9051665ECD19}" type="presOf" srcId="{40321B7B-EC5B-4956-9ED7-36131A73765F}" destId="{FFFC4596-6DD9-4698-9E11-560325BF0C0F}" srcOrd="0" destOrd="0" presId="urn:microsoft.com/office/officeart/2005/8/layout/radial4"/>
    <dgm:cxn modelId="{FBD753D4-954B-44EF-98C8-BFEF81DE9E1D}" srcId="{6BCFE338-FDC3-4EB8-A11F-DE46130A4D5F}" destId="{D0602FD1-9BE5-43AF-BFE8-9F77491DF442}" srcOrd="5" destOrd="0" parTransId="{F0428262-3191-4A7B-8520-C1510BCD9419}" sibTransId="{E38CE51F-C72A-4BD1-B798-F41876E3DA90}"/>
    <dgm:cxn modelId="{DE7D080D-4674-4D44-AE99-3AAB49A3A1CC}" type="presOf" srcId="{026E667C-064B-414D-8A36-C4FCBEF236A4}" destId="{18E102A9-80A7-44E1-9457-C023C818100F}" srcOrd="0" destOrd="0" presId="urn:microsoft.com/office/officeart/2005/8/layout/radial4"/>
    <dgm:cxn modelId="{2BBC3169-E007-4755-AEA6-08D86D82F578}" type="presOf" srcId="{AB28C36A-C8B4-49F8-84B3-833F90A87429}" destId="{EF4D1670-2CA7-48C8-ADA5-F79DAE63757C}" srcOrd="0" destOrd="0" presId="urn:microsoft.com/office/officeart/2005/8/layout/radial4"/>
    <dgm:cxn modelId="{B5F63D88-737E-4910-BE79-2DADBA063200}" type="presOf" srcId="{0022E1B8-A1BB-4E43-818F-78BED59CCFA9}" destId="{AEDE1296-D8B4-4BB1-BA71-E1159111AB22}" srcOrd="0" destOrd="0" presId="urn:microsoft.com/office/officeart/2005/8/layout/radial4"/>
    <dgm:cxn modelId="{498146E8-5115-42F7-B432-B2D3C61D9B0F}" type="presOf" srcId="{50F45850-C61C-4CA6-9399-34EC01333CD9}" destId="{FADA7FB0-99FD-44CA-850F-8FCF73552241}" srcOrd="0" destOrd="0" presId="urn:microsoft.com/office/officeart/2005/8/layout/radial4"/>
    <dgm:cxn modelId="{FD6208AA-CD10-4AB1-928F-85D13799EBBD}" srcId="{6BCFE338-FDC3-4EB8-A11F-DE46130A4D5F}" destId="{B90286F4-EABD-4C49-AE14-609A60684DAE}" srcOrd="3" destOrd="0" parTransId="{0022E1B8-A1BB-4E43-818F-78BED59CCFA9}" sibTransId="{B3C5762F-B2D5-461D-9E06-0628D2271967}"/>
    <dgm:cxn modelId="{5F4E6245-3DA6-4AE0-A57B-10CD89B2BE71}" type="presOf" srcId="{1C615B62-ABD1-48B7-9586-4AE6430EEE51}" destId="{D8410AF9-A1B9-41AC-A816-F4D2BA8F5293}" srcOrd="0" destOrd="0" presId="urn:microsoft.com/office/officeart/2005/8/layout/radial4"/>
    <dgm:cxn modelId="{93EBBFC5-B3B1-4C83-B9E8-863046314988}" srcId="{6BCFE338-FDC3-4EB8-A11F-DE46130A4D5F}" destId="{026E667C-064B-414D-8A36-C4FCBEF236A4}" srcOrd="7" destOrd="0" parTransId="{06DC672C-0B27-4F6C-8890-CD2DE9E550D6}" sibTransId="{2DB8AF6E-4764-4B89-B8DF-3B049D1FE458}"/>
    <dgm:cxn modelId="{59C2F25E-7724-4C82-BD56-41A5A0825FF4}" type="presParOf" srcId="{A2C2007B-821E-4615-9739-86BC3C15E92B}" destId="{0D8C2FA3-DCB8-4A27-B3D4-04EDEB408D77}" srcOrd="0" destOrd="0" presId="urn:microsoft.com/office/officeart/2005/8/layout/radial4"/>
    <dgm:cxn modelId="{CA8596EB-4B72-4FDD-8BD5-6220EBAB33DC}" type="presParOf" srcId="{A2C2007B-821E-4615-9739-86BC3C15E92B}" destId="{D8410AF9-A1B9-41AC-A816-F4D2BA8F5293}" srcOrd="1" destOrd="0" presId="urn:microsoft.com/office/officeart/2005/8/layout/radial4"/>
    <dgm:cxn modelId="{2BB5B2D9-09C7-490E-A307-2B9E7F29DA14}" type="presParOf" srcId="{A2C2007B-821E-4615-9739-86BC3C15E92B}" destId="{7C7752E2-C840-47C8-8D99-EAEBE155CCC2}" srcOrd="2" destOrd="0" presId="urn:microsoft.com/office/officeart/2005/8/layout/radial4"/>
    <dgm:cxn modelId="{0E6B1E3B-2A78-4AF5-9974-230A86B8835F}" type="presParOf" srcId="{A2C2007B-821E-4615-9739-86BC3C15E92B}" destId="{F3F955DD-98A6-4596-9B33-E85D7C5CE41E}" srcOrd="3" destOrd="0" presId="urn:microsoft.com/office/officeart/2005/8/layout/radial4"/>
    <dgm:cxn modelId="{6035E0B8-7EE3-4AB0-B542-60BF1F3A906E}" type="presParOf" srcId="{A2C2007B-821E-4615-9739-86BC3C15E92B}" destId="{FADA7FB0-99FD-44CA-850F-8FCF73552241}" srcOrd="4" destOrd="0" presId="urn:microsoft.com/office/officeart/2005/8/layout/radial4"/>
    <dgm:cxn modelId="{85C12555-E2E5-4A93-94EA-7C9AD848D563}" type="presParOf" srcId="{A2C2007B-821E-4615-9739-86BC3C15E92B}" destId="{FFFC4596-6DD9-4698-9E11-560325BF0C0F}" srcOrd="5" destOrd="0" presId="urn:microsoft.com/office/officeart/2005/8/layout/radial4"/>
    <dgm:cxn modelId="{D8F8A9F0-6A43-4A1F-9DEE-AF69127D6374}" type="presParOf" srcId="{A2C2007B-821E-4615-9739-86BC3C15E92B}" destId="{5A8CDDA3-8C1D-4BA8-8014-E8A0D1DD23E0}" srcOrd="6" destOrd="0" presId="urn:microsoft.com/office/officeart/2005/8/layout/radial4"/>
    <dgm:cxn modelId="{C0B8D192-5363-446A-BA94-5C291A3668A4}" type="presParOf" srcId="{A2C2007B-821E-4615-9739-86BC3C15E92B}" destId="{AEDE1296-D8B4-4BB1-BA71-E1159111AB22}" srcOrd="7" destOrd="0" presId="urn:microsoft.com/office/officeart/2005/8/layout/radial4"/>
    <dgm:cxn modelId="{3EBBA5F7-F109-4ABD-B4D7-DF19B41A79EF}" type="presParOf" srcId="{A2C2007B-821E-4615-9739-86BC3C15E92B}" destId="{14F13694-D866-4356-8874-EF3488B7287D}" srcOrd="8" destOrd="0" presId="urn:microsoft.com/office/officeart/2005/8/layout/radial4"/>
    <dgm:cxn modelId="{0D57751C-D86A-4F36-A07D-932C752C7D7D}" type="presParOf" srcId="{A2C2007B-821E-4615-9739-86BC3C15E92B}" destId="{EF4D1670-2CA7-48C8-ADA5-F79DAE63757C}" srcOrd="9" destOrd="0" presId="urn:microsoft.com/office/officeart/2005/8/layout/radial4"/>
    <dgm:cxn modelId="{C9BB866E-F9D9-4D3E-9C0D-AA526CE8E7FA}" type="presParOf" srcId="{A2C2007B-821E-4615-9739-86BC3C15E92B}" destId="{86F280EB-E2F6-4D17-82AC-1E67EBA1A098}" srcOrd="10" destOrd="0" presId="urn:microsoft.com/office/officeart/2005/8/layout/radial4"/>
    <dgm:cxn modelId="{B010CC5A-97E3-48DB-9F7D-5CB013EC8DF5}" type="presParOf" srcId="{A2C2007B-821E-4615-9739-86BC3C15E92B}" destId="{09653359-B520-4276-A870-95E60C561BD8}" srcOrd="11" destOrd="0" presId="urn:microsoft.com/office/officeart/2005/8/layout/radial4"/>
    <dgm:cxn modelId="{4FAD8D7A-1A21-4D5A-A1F9-99BC13AB404A}" type="presParOf" srcId="{A2C2007B-821E-4615-9739-86BC3C15E92B}" destId="{2F87CF7C-83B8-484A-81F5-5133CE53AFDB}" srcOrd="12" destOrd="0" presId="urn:microsoft.com/office/officeart/2005/8/layout/radial4"/>
    <dgm:cxn modelId="{C3FD6396-1527-4B70-AC3B-268993EE8321}" type="presParOf" srcId="{A2C2007B-821E-4615-9739-86BC3C15E92B}" destId="{A4DFB185-31F3-4731-985E-F389D7E6081F}" srcOrd="13" destOrd="0" presId="urn:microsoft.com/office/officeart/2005/8/layout/radial4"/>
    <dgm:cxn modelId="{D5035DC7-E427-4772-80EA-017DE7B64A3C}" type="presParOf" srcId="{A2C2007B-821E-4615-9739-86BC3C15E92B}" destId="{593503F2-363B-4421-A17B-F3D1E9B75D8E}" srcOrd="14" destOrd="0" presId="urn:microsoft.com/office/officeart/2005/8/layout/radial4"/>
    <dgm:cxn modelId="{D3A72A1C-AB88-454A-847B-70A7084128C5}" type="presParOf" srcId="{A2C2007B-821E-4615-9739-86BC3C15E92B}" destId="{B05F7BA4-8668-4F21-BEED-FF445DCF29E3}" srcOrd="15" destOrd="0" presId="urn:microsoft.com/office/officeart/2005/8/layout/radial4"/>
    <dgm:cxn modelId="{75567CEF-EDE3-4A5F-89A6-28D8BD6F5092}" type="presParOf" srcId="{A2C2007B-821E-4615-9739-86BC3C15E92B}" destId="{18E102A9-80A7-44E1-9457-C023C818100F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0C9BA9-1685-435A-B4BC-862E9FADFD1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EEE7AF-AB21-44C5-92A1-CDA554CB2EF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 spc="300" dirty="0" smtClean="0">
              <a:solidFill>
                <a:schemeClr val="tx1"/>
              </a:solidFill>
            </a:rPr>
            <a:t>БУЛЬОНЫ</a:t>
          </a:r>
          <a:endParaRPr lang="ru-RU" sz="2000" b="1" spc="300" dirty="0">
            <a:solidFill>
              <a:schemeClr val="tx1"/>
            </a:solidFill>
          </a:endParaRPr>
        </a:p>
      </dgm:t>
    </dgm:pt>
    <dgm:pt modelId="{F7417D5F-DA7A-4963-94F8-FBE8C4566A5E}" type="parTrans" cxnId="{CC076081-BBB1-48C9-AF91-FF897C8D96D6}">
      <dgm:prSet/>
      <dgm:spPr/>
      <dgm:t>
        <a:bodyPr/>
        <a:lstStyle/>
        <a:p>
          <a:endParaRPr lang="ru-RU"/>
        </a:p>
      </dgm:t>
    </dgm:pt>
    <dgm:pt modelId="{CAF91877-AB43-4CE5-9903-DDAB34D8CAA1}" type="sibTrans" cxnId="{CC076081-BBB1-48C9-AF91-FF897C8D96D6}">
      <dgm:prSet/>
      <dgm:spPr/>
      <dgm:t>
        <a:bodyPr/>
        <a:lstStyle/>
        <a:p>
          <a:endParaRPr lang="ru-RU"/>
        </a:p>
      </dgm:t>
    </dgm:pt>
    <dgm:pt modelId="{ED3B2709-04C1-4390-92BF-D4DE3B7C06F4}" type="asst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b="1" spc="300" dirty="0" smtClean="0">
              <a:solidFill>
                <a:schemeClr val="tx1"/>
              </a:solidFill>
            </a:rPr>
            <a:t>РЫБНЫЙ</a:t>
          </a:r>
          <a:endParaRPr lang="ru-RU" sz="2000" b="1" spc="300" dirty="0">
            <a:solidFill>
              <a:schemeClr val="tx1"/>
            </a:solidFill>
          </a:endParaRPr>
        </a:p>
      </dgm:t>
    </dgm:pt>
    <dgm:pt modelId="{7B2EADE5-D586-4271-9D60-47F8C78621A3}" type="parTrans" cxnId="{737C25B4-5D8D-420E-94B9-36FD70FAA792}">
      <dgm:prSet/>
      <dgm:spPr/>
      <dgm:t>
        <a:bodyPr/>
        <a:lstStyle/>
        <a:p>
          <a:endParaRPr lang="ru-RU"/>
        </a:p>
      </dgm:t>
    </dgm:pt>
    <dgm:pt modelId="{351FC8AC-4FB2-4885-8E27-FF1EB4F7F9C5}" type="sibTrans" cxnId="{737C25B4-5D8D-420E-94B9-36FD70FAA792}">
      <dgm:prSet/>
      <dgm:spPr/>
      <dgm:t>
        <a:bodyPr/>
        <a:lstStyle/>
        <a:p>
          <a:endParaRPr lang="ru-RU"/>
        </a:p>
      </dgm:t>
    </dgm:pt>
    <dgm:pt modelId="{F28970AE-896F-4E81-B06E-53BCFD48B197}">
      <dgm:prSet phldrT="[Текст]" custT="1"/>
      <dgm:spPr>
        <a:solidFill>
          <a:srgbClr val="ACB777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МЯСОКОСТНЫЙ</a:t>
          </a:r>
          <a:endParaRPr lang="ru-RU" sz="1600" b="1" dirty="0">
            <a:solidFill>
              <a:schemeClr val="tx1"/>
            </a:solidFill>
          </a:endParaRPr>
        </a:p>
      </dgm:t>
    </dgm:pt>
    <dgm:pt modelId="{DBC27AA6-F030-4DAA-9656-367B4666845D}" type="parTrans" cxnId="{6E9BF75F-50AF-4551-9B77-D2E7AE998212}">
      <dgm:prSet/>
      <dgm:spPr/>
      <dgm:t>
        <a:bodyPr/>
        <a:lstStyle/>
        <a:p>
          <a:endParaRPr lang="ru-RU"/>
        </a:p>
      </dgm:t>
    </dgm:pt>
    <dgm:pt modelId="{6DA57930-E792-47AB-924D-90D6F75E6723}" type="sibTrans" cxnId="{6E9BF75F-50AF-4551-9B77-D2E7AE998212}">
      <dgm:prSet/>
      <dgm:spPr/>
      <dgm:t>
        <a:bodyPr/>
        <a:lstStyle/>
        <a:p>
          <a:endParaRPr lang="ru-RU"/>
        </a:p>
      </dgm:t>
    </dgm:pt>
    <dgm:pt modelId="{14A8E7F4-4817-4A17-8CDF-62F55E2C52FA}">
      <dgm:prSet phldrT="[Текст]" custT="1"/>
      <dgm:spPr>
        <a:solidFill>
          <a:srgbClr val="DDEE40"/>
        </a:solidFill>
      </dgm:spPr>
      <dgm:t>
        <a:bodyPr/>
        <a:lstStyle/>
        <a:p>
          <a:r>
            <a:rPr lang="ru-RU" sz="1600" b="1" spc="300" dirty="0" smtClean="0">
              <a:solidFill>
                <a:schemeClr val="tx1"/>
              </a:solidFill>
            </a:rPr>
            <a:t>ИЗ ПТИЦЫ</a:t>
          </a:r>
          <a:endParaRPr lang="ru-RU" sz="1600" b="1" spc="300" dirty="0">
            <a:solidFill>
              <a:schemeClr val="tx1"/>
            </a:solidFill>
          </a:endParaRPr>
        </a:p>
      </dgm:t>
    </dgm:pt>
    <dgm:pt modelId="{9222A5FF-78CD-450D-A3CF-5E1B88A16658}" type="parTrans" cxnId="{3A405AB6-3FCD-4926-B867-459044D9A636}">
      <dgm:prSet/>
      <dgm:spPr/>
      <dgm:t>
        <a:bodyPr/>
        <a:lstStyle/>
        <a:p>
          <a:endParaRPr lang="ru-RU"/>
        </a:p>
      </dgm:t>
    </dgm:pt>
    <dgm:pt modelId="{98FDCC9E-227C-48EB-8A36-DABDEBECC42E}" type="sibTrans" cxnId="{3A405AB6-3FCD-4926-B867-459044D9A636}">
      <dgm:prSet/>
      <dgm:spPr/>
      <dgm:t>
        <a:bodyPr/>
        <a:lstStyle/>
        <a:p>
          <a:endParaRPr lang="ru-RU"/>
        </a:p>
      </dgm:t>
    </dgm:pt>
    <dgm:pt modelId="{18188546-4B32-4527-8BDF-53DCD77637FD}">
      <dgm:prSet phldrT="[Текст]" custT="1"/>
      <dgm:spPr>
        <a:solidFill>
          <a:srgbClr val="B27C89"/>
        </a:solidFill>
      </dgm:spPr>
      <dgm:t>
        <a:bodyPr/>
        <a:lstStyle/>
        <a:p>
          <a:r>
            <a:rPr lang="ru-RU" sz="1800" b="1" spc="300" dirty="0" smtClean="0">
              <a:solidFill>
                <a:schemeClr val="tx1"/>
              </a:solidFill>
            </a:rPr>
            <a:t>ГРИБНОЙ ОТВАР</a:t>
          </a:r>
          <a:endParaRPr lang="ru-RU" sz="1800" b="1" spc="300" dirty="0">
            <a:solidFill>
              <a:schemeClr val="tx1"/>
            </a:solidFill>
          </a:endParaRPr>
        </a:p>
      </dgm:t>
    </dgm:pt>
    <dgm:pt modelId="{05A10ADC-5F5D-45C3-A37D-50184BA1D91F}" type="parTrans" cxnId="{EF1F77FB-6EB0-4C22-849B-23A145BDE3A4}">
      <dgm:prSet/>
      <dgm:spPr/>
      <dgm:t>
        <a:bodyPr/>
        <a:lstStyle/>
        <a:p>
          <a:endParaRPr lang="ru-RU"/>
        </a:p>
      </dgm:t>
    </dgm:pt>
    <dgm:pt modelId="{6751B5BD-FC3F-42DB-8D0E-D409764254F7}" type="sibTrans" cxnId="{EF1F77FB-6EB0-4C22-849B-23A145BDE3A4}">
      <dgm:prSet/>
      <dgm:spPr/>
      <dgm:t>
        <a:bodyPr/>
        <a:lstStyle/>
        <a:p>
          <a:endParaRPr lang="ru-RU"/>
        </a:p>
      </dgm:t>
    </dgm:pt>
    <dgm:pt modelId="{58123A5F-343E-4486-A911-A30B4B8A920A}">
      <dgm:prSet custT="1"/>
      <dgm:spPr>
        <a:solidFill>
          <a:srgbClr val="5ED084"/>
        </a:solidFill>
      </dgm:spPr>
      <dgm:t>
        <a:bodyPr/>
        <a:lstStyle/>
        <a:p>
          <a:r>
            <a:rPr lang="ru-RU" sz="1600" b="1" spc="300" dirty="0" smtClean="0">
              <a:solidFill>
                <a:schemeClr val="tx1"/>
              </a:solidFill>
            </a:rPr>
            <a:t>ОВОЩНОЙ ОТВАР</a:t>
          </a:r>
          <a:endParaRPr lang="ru-RU" sz="1600" b="1" spc="300" dirty="0">
            <a:solidFill>
              <a:schemeClr val="tx1"/>
            </a:solidFill>
          </a:endParaRPr>
        </a:p>
      </dgm:t>
    </dgm:pt>
    <dgm:pt modelId="{77FE1F16-3B4C-4B0A-9470-78B767F76FA7}" type="parTrans" cxnId="{BC34B610-40C3-4478-B978-EE6E4BA71A5F}">
      <dgm:prSet/>
      <dgm:spPr/>
      <dgm:t>
        <a:bodyPr/>
        <a:lstStyle/>
        <a:p>
          <a:endParaRPr lang="ru-RU"/>
        </a:p>
      </dgm:t>
    </dgm:pt>
    <dgm:pt modelId="{25C2C894-75FA-4073-8518-DBE971B16D5E}" type="sibTrans" cxnId="{BC34B610-40C3-4478-B978-EE6E4BA71A5F}">
      <dgm:prSet/>
      <dgm:spPr/>
      <dgm:t>
        <a:bodyPr/>
        <a:lstStyle/>
        <a:p>
          <a:endParaRPr lang="ru-RU"/>
        </a:p>
      </dgm:t>
    </dgm:pt>
    <dgm:pt modelId="{CB228C51-95EE-4707-868F-704A7EDED17E}" type="asst">
      <dgm:prSet custT="1"/>
      <dgm:spPr>
        <a:solidFill>
          <a:srgbClr val="F7DFD1"/>
        </a:solidFill>
      </dgm:spPr>
      <dgm:t>
        <a:bodyPr/>
        <a:lstStyle/>
        <a:p>
          <a:r>
            <a:rPr lang="ru-RU" sz="2000" b="1" spc="300" dirty="0" smtClean="0">
              <a:solidFill>
                <a:schemeClr val="tx1"/>
              </a:solidFill>
            </a:rPr>
            <a:t>КОСТНЫЙ</a:t>
          </a:r>
          <a:endParaRPr lang="ru-RU" sz="2000" b="1" spc="300" dirty="0">
            <a:solidFill>
              <a:schemeClr val="tx1"/>
            </a:solidFill>
          </a:endParaRPr>
        </a:p>
      </dgm:t>
    </dgm:pt>
    <dgm:pt modelId="{9DC1777F-9B1A-439D-A496-BB8A39E81CE4}" type="parTrans" cxnId="{E7BDDB0C-467E-480A-9A98-3DF327BC610C}">
      <dgm:prSet/>
      <dgm:spPr/>
      <dgm:t>
        <a:bodyPr/>
        <a:lstStyle/>
        <a:p>
          <a:endParaRPr lang="ru-RU"/>
        </a:p>
      </dgm:t>
    </dgm:pt>
    <dgm:pt modelId="{6BA77293-090D-430E-B69A-B22BAD012A88}" type="sibTrans" cxnId="{E7BDDB0C-467E-480A-9A98-3DF327BC610C}">
      <dgm:prSet/>
      <dgm:spPr/>
      <dgm:t>
        <a:bodyPr/>
        <a:lstStyle/>
        <a:p>
          <a:endParaRPr lang="ru-RU"/>
        </a:p>
      </dgm:t>
    </dgm:pt>
    <dgm:pt modelId="{61507BDE-B86B-4A24-916F-2619E90C148B}">
      <dgm:prSet/>
      <dgm:spPr>
        <a:solidFill>
          <a:srgbClr val="FFC000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solidFill>
                <a:schemeClr val="tx1"/>
              </a:solidFill>
            </a:rPr>
            <a:t>КОСТИ: ГОВЯЖЬИ, СВИНЫЕ,</a:t>
          </a:r>
        </a:p>
        <a:p>
          <a:pPr>
            <a:lnSpc>
              <a:spcPct val="150000"/>
            </a:lnSpc>
          </a:pPr>
          <a:r>
            <a:rPr lang="ru-RU" b="1" dirty="0" smtClean="0">
              <a:solidFill>
                <a:schemeClr val="tx1"/>
              </a:solidFill>
            </a:rPr>
            <a:t>БАРАНЬИ</a:t>
          </a:r>
          <a:endParaRPr lang="ru-RU" b="1" dirty="0">
            <a:solidFill>
              <a:schemeClr val="tx1"/>
            </a:solidFill>
          </a:endParaRPr>
        </a:p>
      </dgm:t>
    </dgm:pt>
    <dgm:pt modelId="{6D75D092-15E2-4D5A-B21F-DA8B5CBE1017}" type="parTrans" cxnId="{6EFAF2A1-FCCA-4AA6-9B5F-AD61E08B7DC9}">
      <dgm:prSet/>
      <dgm:spPr/>
      <dgm:t>
        <a:bodyPr/>
        <a:lstStyle/>
        <a:p>
          <a:endParaRPr lang="ru-RU"/>
        </a:p>
      </dgm:t>
    </dgm:pt>
    <dgm:pt modelId="{9B78AF63-2EC8-4851-937D-DA0182836F42}" type="sibTrans" cxnId="{6EFAF2A1-FCCA-4AA6-9B5F-AD61E08B7DC9}">
      <dgm:prSet/>
      <dgm:spPr/>
      <dgm:t>
        <a:bodyPr/>
        <a:lstStyle/>
        <a:p>
          <a:endParaRPr lang="ru-RU"/>
        </a:p>
      </dgm:t>
    </dgm:pt>
    <dgm:pt modelId="{59BEDC03-DB6B-4417-9F61-E1F02661B8D7}">
      <dgm:prSet/>
      <dgm:spPr>
        <a:solidFill>
          <a:srgbClr val="A3E5B3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ВРЕМЯ ВАРКИ- 2-3 часа</a:t>
          </a:r>
          <a:endParaRPr lang="ru-RU" b="1" dirty="0">
            <a:solidFill>
              <a:schemeClr val="tx1"/>
            </a:solidFill>
          </a:endParaRPr>
        </a:p>
      </dgm:t>
    </dgm:pt>
    <dgm:pt modelId="{78BC77AE-6B5C-4749-A3FD-EEE4680BD468}" type="parTrans" cxnId="{5D9DA182-CA62-4F8D-8FE7-D73CC9EA7E34}">
      <dgm:prSet/>
      <dgm:spPr/>
      <dgm:t>
        <a:bodyPr/>
        <a:lstStyle/>
        <a:p>
          <a:endParaRPr lang="ru-RU"/>
        </a:p>
      </dgm:t>
    </dgm:pt>
    <dgm:pt modelId="{8B2F72A9-CB94-4514-8BBD-97927B3272D1}" type="sibTrans" cxnId="{5D9DA182-CA62-4F8D-8FE7-D73CC9EA7E34}">
      <dgm:prSet/>
      <dgm:spPr/>
      <dgm:t>
        <a:bodyPr/>
        <a:lstStyle/>
        <a:p>
          <a:endParaRPr lang="ru-RU"/>
        </a:p>
      </dgm:t>
    </dgm:pt>
    <dgm:pt modelId="{8AF5FEF6-1C17-438A-A589-E2C45A4A2CDD}" type="pres">
      <dgm:prSet presAssocID="{020C9BA9-1685-435A-B4BC-862E9FADFD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D0E888-FD05-4D63-9648-AE6706A00155}" type="pres">
      <dgm:prSet presAssocID="{2EEEE7AF-AB21-44C5-92A1-CDA554CB2EFE}" presName="hierRoot1" presStyleCnt="0">
        <dgm:presLayoutVars>
          <dgm:hierBranch val="init"/>
        </dgm:presLayoutVars>
      </dgm:prSet>
      <dgm:spPr/>
    </dgm:pt>
    <dgm:pt modelId="{19887085-6D22-4839-ADE4-BF618C4804B4}" type="pres">
      <dgm:prSet presAssocID="{2EEEE7AF-AB21-44C5-92A1-CDA554CB2EFE}" presName="rootComposite1" presStyleCnt="0"/>
      <dgm:spPr/>
    </dgm:pt>
    <dgm:pt modelId="{95436DDA-9956-4A08-809D-BC1D636C9965}" type="pres">
      <dgm:prSet presAssocID="{2EEEE7AF-AB21-44C5-92A1-CDA554CB2EF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CB1718-9A09-4D7A-B96B-E001CF5B3134}" type="pres">
      <dgm:prSet presAssocID="{2EEEE7AF-AB21-44C5-92A1-CDA554CB2EF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6758CB1-75AD-4761-AD84-010406688520}" type="pres">
      <dgm:prSet presAssocID="{2EEEE7AF-AB21-44C5-92A1-CDA554CB2EFE}" presName="hierChild2" presStyleCnt="0"/>
      <dgm:spPr/>
    </dgm:pt>
    <dgm:pt modelId="{B57A6A0C-1E2E-4B8E-9ADF-690BCD8A83C1}" type="pres">
      <dgm:prSet presAssocID="{DBC27AA6-F030-4DAA-9656-367B4666845D}" presName="Name37" presStyleLbl="parChTrans1D2" presStyleIdx="0" presStyleCnt="6"/>
      <dgm:spPr/>
      <dgm:t>
        <a:bodyPr/>
        <a:lstStyle/>
        <a:p>
          <a:endParaRPr lang="ru-RU"/>
        </a:p>
      </dgm:t>
    </dgm:pt>
    <dgm:pt modelId="{D05D1E64-6D3B-4138-8051-29FC57FEB5DC}" type="pres">
      <dgm:prSet presAssocID="{F28970AE-896F-4E81-B06E-53BCFD48B197}" presName="hierRoot2" presStyleCnt="0">
        <dgm:presLayoutVars>
          <dgm:hierBranch val="init"/>
        </dgm:presLayoutVars>
      </dgm:prSet>
      <dgm:spPr/>
    </dgm:pt>
    <dgm:pt modelId="{B4655C24-146F-4564-8C7B-0DD3AA72796E}" type="pres">
      <dgm:prSet presAssocID="{F28970AE-896F-4E81-B06E-53BCFD48B197}" presName="rootComposite" presStyleCnt="0"/>
      <dgm:spPr/>
    </dgm:pt>
    <dgm:pt modelId="{3D989151-E361-4E3D-99B4-64AEA13FCDB6}" type="pres">
      <dgm:prSet presAssocID="{F28970AE-896F-4E81-B06E-53BCFD48B19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22C3A5-9E8A-4B51-A82B-3D884C06A748}" type="pres">
      <dgm:prSet presAssocID="{F28970AE-896F-4E81-B06E-53BCFD48B197}" presName="rootConnector" presStyleLbl="node2" presStyleIdx="0" presStyleCnt="4"/>
      <dgm:spPr/>
      <dgm:t>
        <a:bodyPr/>
        <a:lstStyle/>
        <a:p>
          <a:endParaRPr lang="ru-RU"/>
        </a:p>
      </dgm:t>
    </dgm:pt>
    <dgm:pt modelId="{11F42C5F-297E-448D-8278-0249AAF9AB7E}" type="pres">
      <dgm:prSet presAssocID="{F28970AE-896F-4E81-B06E-53BCFD48B197}" presName="hierChild4" presStyleCnt="0"/>
      <dgm:spPr/>
    </dgm:pt>
    <dgm:pt modelId="{8D7ADD02-B110-4EAC-B9BA-61665B720802}" type="pres">
      <dgm:prSet presAssocID="{F28970AE-896F-4E81-B06E-53BCFD48B197}" presName="hierChild5" presStyleCnt="0"/>
      <dgm:spPr/>
    </dgm:pt>
    <dgm:pt modelId="{ACE2523A-7C78-4569-93F6-D8F454142511}" type="pres">
      <dgm:prSet presAssocID="{9222A5FF-78CD-450D-A3CF-5E1B88A16658}" presName="Name37" presStyleLbl="parChTrans1D2" presStyleIdx="1" presStyleCnt="6"/>
      <dgm:spPr/>
      <dgm:t>
        <a:bodyPr/>
        <a:lstStyle/>
        <a:p>
          <a:endParaRPr lang="ru-RU"/>
        </a:p>
      </dgm:t>
    </dgm:pt>
    <dgm:pt modelId="{BD28DE96-C8A2-4AAD-A31F-ED6929F8F5BE}" type="pres">
      <dgm:prSet presAssocID="{14A8E7F4-4817-4A17-8CDF-62F55E2C52FA}" presName="hierRoot2" presStyleCnt="0">
        <dgm:presLayoutVars>
          <dgm:hierBranch val="init"/>
        </dgm:presLayoutVars>
      </dgm:prSet>
      <dgm:spPr/>
    </dgm:pt>
    <dgm:pt modelId="{79A4FBDD-B0EC-478E-A89C-5382BE95694A}" type="pres">
      <dgm:prSet presAssocID="{14A8E7F4-4817-4A17-8CDF-62F55E2C52FA}" presName="rootComposite" presStyleCnt="0"/>
      <dgm:spPr/>
    </dgm:pt>
    <dgm:pt modelId="{4C3C6D83-4080-45FA-AA9C-0D9A07816940}" type="pres">
      <dgm:prSet presAssocID="{14A8E7F4-4817-4A17-8CDF-62F55E2C52F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E9E33F-D551-4E94-AD77-C20C232673C7}" type="pres">
      <dgm:prSet presAssocID="{14A8E7F4-4817-4A17-8CDF-62F55E2C52FA}" presName="rootConnector" presStyleLbl="node2" presStyleIdx="1" presStyleCnt="4"/>
      <dgm:spPr/>
      <dgm:t>
        <a:bodyPr/>
        <a:lstStyle/>
        <a:p>
          <a:endParaRPr lang="ru-RU"/>
        </a:p>
      </dgm:t>
    </dgm:pt>
    <dgm:pt modelId="{5115C521-C2E2-4099-B392-2EC791CDDFDD}" type="pres">
      <dgm:prSet presAssocID="{14A8E7F4-4817-4A17-8CDF-62F55E2C52FA}" presName="hierChild4" presStyleCnt="0"/>
      <dgm:spPr/>
    </dgm:pt>
    <dgm:pt modelId="{F13FAC27-F934-4EC0-A1E8-90750196A6B9}" type="pres">
      <dgm:prSet presAssocID="{14A8E7F4-4817-4A17-8CDF-62F55E2C52FA}" presName="hierChild5" presStyleCnt="0"/>
      <dgm:spPr/>
    </dgm:pt>
    <dgm:pt modelId="{303F897A-51FB-4630-84F2-A35EEA39078D}" type="pres">
      <dgm:prSet presAssocID="{05A10ADC-5F5D-45C3-A37D-50184BA1D91F}" presName="Name37" presStyleLbl="parChTrans1D2" presStyleIdx="2" presStyleCnt="6"/>
      <dgm:spPr/>
      <dgm:t>
        <a:bodyPr/>
        <a:lstStyle/>
        <a:p>
          <a:endParaRPr lang="ru-RU"/>
        </a:p>
      </dgm:t>
    </dgm:pt>
    <dgm:pt modelId="{4CD4E469-C7B7-4511-861A-1D7AC1C0C81A}" type="pres">
      <dgm:prSet presAssocID="{18188546-4B32-4527-8BDF-53DCD77637FD}" presName="hierRoot2" presStyleCnt="0">
        <dgm:presLayoutVars>
          <dgm:hierBranch val="init"/>
        </dgm:presLayoutVars>
      </dgm:prSet>
      <dgm:spPr/>
    </dgm:pt>
    <dgm:pt modelId="{625CAA64-504D-4120-864A-91ACF7E2CB37}" type="pres">
      <dgm:prSet presAssocID="{18188546-4B32-4527-8BDF-53DCD77637FD}" presName="rootComposite" presStyleCnt="0"/>
      <dgm:spPr/>
    </dgm:pt>
    <dgm:pt modelId="{C0B9B524-2D7E-4C43-934C-B05F6FBBE209}" type="pres">
      <dgm:prSet presAssocID="{18188546-4B32-4527-8BDF-53DCD77637F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8A6E9-1204-4323-AF1B-A756D7D7C7BB}" type="pres">
      <dgm:prSet presAssocID="{18188546-4B32-4527-8BDF-53DCD77637FD}" presName="rootConnector" presStyleLbl="node2" presStyleIdx="2" presStyleCnt="4"/>
      <dgm:spPr/>
      <dgm:t>
        <a:bodyPr/>
        <a:lstStyle/>
        <a:p>
          <a:endParaRPr lang="ru-RU"/>
        </a:p>
      </dgm:t>
    </dgm:pt>
    <dgm:pt modelId="{C0E25F3A-72DD-498A-B31D-71979C50C925}" type="pres">
      <dgm:prSet presAssocID="{18188546-4B32-4527-8BDF-53DCD77637FD}" presName="hierChild4" presStyleCnt="0"/>
      <dgm:spPr/>
    </dgm:pt>
    <dgm:pt modelId="{0EAEDD3A-9C80-421E-AE19-8271947E978C}" type="pres">
      <dgm:prSet presAssocID="{18188546-4B32-4527-8BDF-53DCD77637FD}" presName="hierChild5" presStyleCnt="0"/>
      <dgm:spPr/>
    </dgm:pt>
    <dgm:pt modelId="{1DC9550B-15A2-47DC-81AB-98B790DF4F91}" type="pres">
      <dgm:prSet presAssocID="{77FE1F16-3B4C-4B0A-9470-78B767F76FA7}" presName="Name37" presStyleLbl="parChTrans1D2" presStyleIdx="3" presStyleCnt="6"/>
      <dgm:spPr/>
      <dgm:t>
        <a:bodyPr/>
        <a:lstStyle/>
        <a:p>
          <a:endParaRPr lang="ru-RU"/>
        </a:p>
      </dgm:t>
    </dgm:pt>
    <dgm:pt modelId="{9FF1CADA-8675-41E9-BFA3-55DC3D384598}" type="pres">
      <dgm:prSet presAssocID="{58123A5F-343E-4486-A911-A30B4B8A920A}" presName="hierRoot2" presStyleCnt="0">
        <dgm:presLayoutVars>
          <dgm:hierBranch val="init"/>
        </dgm:presLayoutVars>
      </dgm:prSet>
      <dgm:spPr/>
    </dgm:pt>
    <dgm:pt modelId="{E0F64129-145C-4685-9D74-72808E2604D0}" type="pres">
      <dgm:prSet presAssocID="{58123A5F-343E-4486-A911-A30B4B8A920A}" presName="rootComposite" presStyleCnt="0"/>
      <dgm:spPr/>
    </dgm:pt>
    <dgm:pt modelId="{2F6D359B-3A78-44C7-86A9-ACAC86185E3D}" type="pres">
      <dgm:prSet presAssocID="{58123A5F-343E-4486-A911-A30B4B8A920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813B5B-3CE7-4681-8840-00F56838C5BF}" type="pres">
      <dgm:prSet presAssocID="{58123A5F-343E-4486-A911-A30B4B8A920A}" presName="rootConnector" presStyleLbl="node2" presStyleIdx="3" presStyleCnt="4"/>
      <dgm:spPr/>
      <dgm:t>
        <a:bodyPr/>
        <a:lstStyle/>
        <a:p>
          <a:endParaRPr lang="ru-RU"/>
        </a:p>
      </dgm:t>
    </dgm:pt>
    <dgm:pt modelId="{B1435855-7ED4-44C7-9DC2-04CB8D66FAD8}" type="pres">
      <dgm:prSet presAssocID="{58123A5F-343E-4486-A911-A30B4B8A920A}" presName="hierChild4" presStyleCnt="0"/>
      <dgm:spPr/>
    </dgm:pt>
    <dgm:pt modelId="{79EBE3F7-A4B3-46E4-9F25-901820D10874}" type="pres">
      <dgm:prSet presAssocID="{58123A5F-343E-4486-A911-A30B4B8A920A}" presName="hierChild5" presStyleCnt="0"/>
      <dgm:spPr/>
    </dgm:pt>
    <dgm:pt modelId="{B67DE0BF-2299-4F53-84C7-44070D8CC48D}" type="pres">
      <dgm:prSet presAssocID="{2EEEE7AF-AB21-44C5-92A1-CDA554CB2EFE}" presName="hierChild3" presStyleCnt="0"/>
      <dgm:spPr/>
    </dgm:pt>
    <dgm:pt modelId="{E33B5BEB-E954-4D5E-9A95-6765A0ADC901}" type="pres">
      <dgm:prSet presAssocID="{9DC1777F-9B1A-439D-A496-BB8A39E81CE4}" presName="Name111" presStyleLbl="parChTrans1D2" presStyleIdx="4" presStyleCnt="6"/>
      <dgm:spPr/>
      <dgm:t>
        <a:bodyPr/>
        <a:lstStyle/>
        <a:p>
          <a:endParaRPr lang="ru-RU"/>
        </a:p>
      </dgm:t>
    </dgm:pt>
    <dgm:pt modelId="{3D590CA2-124C-40D9-ABF5-40255A31FF3D}" type="pres">
      <dgm:prSet presAssocID="{CB228C51-95EE-4707-868F-704A7EDED17E}" presName="hierRoot3" presStyleCnt="0">
        <dgm:presLayoutVars>
          <dgm:hierBranch val="init"/>
        </dgm:presLayoutVars>
      </dgm:prSet>
      <dgm:spPr/>
    </dgm:pt>
    <dgm:pt modelId="{3A50E2CD-6C9E-4C44-8341-535D24C40C7F}" type="pres">
      <dgm:prSet presAssocID="{CB228C51-95EE-4707-868F-704A7EDED17E}" presName="rootComposite3" presStyleCnt="0"/>
      <dgm:spPr/>
    </dgm:pt>
    <dgm:pt modelId="{9CF0110F-383E-40C8-A35D-C450F37B77D6}" type="pres">
      <dgm:prSet presAssocID="{CB228C51-95EE-4707-868F-704A7EDED17E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A779A2-6A97-4AC6-9477-9DD68E0B8217}" type="pres">
      <dgm:prSet presAssocID="{CB228C51-95EE-4707-868F-704A7EDED17E}" presName="rootConnector3" presStyleLbl="asst1" presStyleIdx="0" presStyleCnt="2"/>
      <dgm:spPr/>
      <dgm:t>
        <a:bodyPr/>
        <a:lstStyle/>
        <a:p>
          <a:endParaRPr lang="ru-RU"/>
        </a:p>
      </dgm:t>
    </dgm:pt>
    <dgm:pt modelId="{F9DB9AFE-3119-4C24-84DB-2AB0316B929D}" type="pres">
      <dgm:prSet presAssocID="{CB228C51-95EE-4707-868F-704A7EDED17E}" presName="hierChild6" presStyleCnt="0"/>
      <dgm:spPr/>
    </dgm:pt>
    <dgm:pt modelId="{17433705-1F7D-4863-84FB-68D39B2C40B1}" type="pres">
      <dgm:prSet presAssocID="{6D75D092-15E2-4D5A-B21F-DA8B5CBE1017}" presName="Name37" presStyleLbl="parChTrans1D3" presStyleIdx="0" presStyleCnt="2"/>
      <dgm:spPr/>
      <dgm:t>
        <a:bodyPr/>
        <a:lstStyle/>
        <a:p>
          <a:endParaRPr lang="ru-RU"/>
        </a:p>
      </dgm:t>
    </dgm:pt>
    <dgm:pt modelId="{FE3DDB6C-1787-4A27-AE41-0315AF5C87EB}" type="pres">
      <dgm:prSet presAssocID="{61507BDE-B86B-4A24-916F-2619E90C148B}" presName="hierRoot2" presStyleCnt="0">
        <dgm:presLayoutVars>
          <dgm:hierBranch val="init"/>
        </dgm:presLayoutVars>
      </dgm:prSet>
      <dgm:spPr/>
    </dgm:pt>
    <dgm:pt modelId="{18C7E26A-E954-472A-80A4-8714D9B51E17}" type="pres">
      <dgm:prSet presAssocID="{61507BDE-B86B-4A24-916F-2619E90C148B}" presName="rootComposite" presStyleCnt="0"/>
      <dgm:spPr/>
    </dgm:pt>
    <dgm:pt modelId="{29021845-8409-4DCE-9F80-4E5D4394A46C}" type="pres">
      <dgm:prSet presAssocID="{61507BDE-B86B-4A24-916F-2619E90C148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4EB54F-842C-4F8D-80FA-1C022F5BE89F}" type="pres">
      <dgm:prSet presAssocID="{61507BDE-B86B-4A24-916F-2619E90C148B}" presName="rootConnector" presStyleLbl="node3" presStyleIdx="0" presStyleCnt="2"/>
      <dgm:spPr/>
      <dgm:t>
        <a:bodyPr/>
        <a:lstStyle/>
        <a:p>
          <a:endParaRPr lang="ru-RU"/>
        </a:p>
      </dgm:t>
    </dgm:pt>
    <dgm:pt modelId="{1AF6EBF5-13D6-4BD7-8965-0A1740121F32}" type="pres">
      <dgm:prSet presAssocID="{61507BDE-B86B-4A24-916F-2619E90C148B}" presName="hierChild4" presStyleCnt="0"/>
      <dgm:spPr/>
    </dgm:pt>
    <dgm:pt modelId="{8B610539-A84B-4D65-B335-7D509F73CC1E}" type="pres">
      <dgm:prSet presAssocID="{61507BDE-B86B-4A24-916F-2619E90C148B}" presName="hierChild5" presStyleCnt="0"/>
      <dgm:spPr/>
    </dgm:pt>
    <dgm:pt modelId="{A9973083-86BD-43F4-B0AC-F899A0C135E0}" type="pres">
      <dgm:prSet presAssocID="{78BC77AE-6B5C-4749-A3FD-EEE4680BD468}" presName="Name37" presStyleLbl="parChTrans1D3" presStyleIdx="1" presStyleCnt="2"/>
      <dgm:spPr/>
      <dgm:t>
        <a:bodyPr/>
        <a:lstStyle/>
        <a:p>
          <a:endParaRPr lang="ru-RU"/>
        </a:p>
      </dgm:t>
    </dgm:pt>
    <dgm:pt modelId="{32AB34BE-B7C7-4FE4-8B0F-09821CC8152A}" type="pres">
      <dgm:prSet presAssocID="{59BEDC03-DB6B-4417-9F61-E1F02661B8D7}" presName="hierRoot2" presStyleCnt="0">
        <dgm:presLayoutVars>
          <dgm:hierBranch val="init"/>
        </dgm:presLayoutVars>
      </dgm:prSet>
      <dgm:spPr/>
    </dgm:pt>
    <dgm:pt modelId="{79B18884-0FFC-4F58-9141-917C115E7045}" type="pres">
      <dgm:prSet presAssocID="{59BEDC03-DB6B-4417-9F61-E1F02661B8D7}" presName="rootComposite" presStyleCnt="0"/>
      <dgm:spPr/>
    </dgm:pt>
    <dgm:pt modelId="{E45356E3-915B-4575-8422-F47F8023A781}" type="pres">
      <dgm:prSet presAssocID="{59BEDC03-DB6B-4417-9F61-E1F02661B8D7}" presName="rootText" presStyleLbl="node3" presStyleIdx="1" presStyleCnt="2" custLinFactNeighborX="-2303" custLinFactNeighborY="-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489177-ED8D-439D-9F75-4165149989A1}" type="pres">
      <dgm:prSet presAssocID="{59BEDC03-DB6B-4417-9F61-E1F02661B8D7}" presName="rootConnector" presStyleLbl="node3" presStyleIdx="1" presStyleCnt="2"/>
      <dgm:spPr/>
      <dgm:t>
        <a:bodyPr/>
        <a:lstStyle/>
        <a:p>
          <a:endParaRPr lang="ru-RU"/>
        </a:p>
      </dgm:t>
    </dgm:pt>
    <dgm:pt modelId="{706AE435-8A55-4AAA-B8B2-E473D753637A}" type="pres">
      <dgm:prSet presAssocID="{59BEDC03-DB6B-4417-9F61-E1F02661B8D7}" presName="hierChild4" presStyleCnt="0"/>
      <dgm:spPr/>
    </dgm:pt>
    <dgm:pt modelId="{7BC19173-20DC-447A-BDE6-7993448CAA6D}" type="pres">
      <dgm:prSet presAssocID="{59BEDC03-DB6B-4417-9F61-E1F02661B8D7}" presName="hierChild5" presStyleCnt="0"/>
      <dgm:spPr/>
    </dgm:pt>
    <dgm:pt modelId="{2367FF25-03FC-40BB-AA22-DB805EE84E3D}" type="pres">
      <dgm:prSet presAssocID="{CB228C51-95EE-4707-868F-704A7EDED17E}" presName="hierChild7" presStyleCnt="0"/>
      <dgm:spPr/>
    </dgm:pt>
    <dgm:pt modelId="{EAFE07F0-FA24-4FD7-BB1E-FC19A396AD8E}" type="pres">
      <dgm:prSet presAssocID="{7B2EADE5-D586-4271-9D60-47F8C78621A3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69DFA435-9F60-4F26-A483-3F301375958C}" type="pres">
      <dgm:prSet presAssocID="{ED3B2709-04C1-4390-92BF-D4DE3B7C06F4}" presName="hierRoot3" presStyleCnt="0">
        <dgm:presLayoutVars>
          <dgm:hierBranch val="init"/>
        </dgm:presLayoutVars>
      </dgm:prSet>
      <dgm:spPr/>
    </dgm:pt>
    <dgm:pt modelId="{28967ADC-0A1A-4E82-B52C-B74AFCF47D39}" type="pres">
      <dgm:prSet presAssocID="{ED3B2709-04C1-4390-92BF-D4DE3B7C06F4}" presName="rootComposite3" presStyleCnt="0"/>
      <dgm:spPr/>
    </dgm:pt>
    <dgm:pt modelId="{9536C6CD-59F6-4B4E-AF9C-A80E33D57D74}" type="pres">
      <dgm:prSet presAssocID="{ED3B2709-04C1-4390-92BF-D4DE3B7C06F4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343B50-13EE-45AF-9D1E-DFA413670843}" type="pres">
      <dgm:prSet presAssocID="{ED3B2709-04C1-4390-92BF-D4DE3B7C06F4}" presName="rootConnector3" presStyleLbl="asst1" presStyleIdx="1" presStyleCnt="2"/>
      <dgm:spPr/>
      <dgm:t>
        <a:bodyPr/>
        <a:lstStyle/>
        <a:p>
          <a:endParaRPr lang="ru-RU"/>
        </a:p>
      </dgm:t>
    </dgm:pt>
    <dgm:pt modelId="{18E1C58D-DC59-4279-845B-84D0E53A3324}" type="pres">
      <dgm:prSet presAssocID="{ED3B2709-04C1-4390-92BF-D4DE3B7C06F4}" presName="hierChild6" presStyleCnt="0"/>
      <dgm:spPr/>
    </dgm:pt>
    <dgm:pt modelId="{642AA009-2AA1-42FB-A698-426725BD9168}" type="pres">
      <dgm:prSet presAssocID="{ED3B2709-04C1-4390-92BF-D4DE3B7C06F4}" presName="hierChild7" presStyleCnt="0"/>
      <dgm:spPr/>
    </dgm:pt>
  </dgm:ptLst>
  <dgm:cxnLst>
    <dgm:cxn modelId="{458DD032-6D78-4061-8074-502C5BC2ECD6}" type="presOf" srcId="{F28970AE-896F-4E81-B06E-53BCFD48B197}" destId="{3D989151-E361-4E3D-99B4-64AEA13FCDB6}" srcOrd="0" destOrd="0" presId="urn:microsoft.com/office/officeart/2005/8/layout/orgChart1"/>
    <dgm:cxn modelId="{2071CCCE-46C8-46A9-8B01-250D2FAA039C}" type="presOf" srcId="{2EEEE7AF-AB21-44C5-92A1-CDA554CB2EFE}" destId="{95436DDA-9956-4A08-809D-BC1D636C9965}" srcOrd="0" destOrd="0" presId="urn:microsoft.com/office/officeart/2005/8/layout/orgChart1"/>
    <dgm:cxn modelId="{684E5005-04DB-4D59-98A1-6B204DE8CFF1}" type="presOf" srcId="{58123A5F-343E-4486-A911-A30B4B8A920A}" destId="{2F6D359B-3A78-44C7-86A9-ACAC86185E3D}" srcOrd="0" destOrd="0" presId="urn:microsoft.com/office/officeart/2005/8/layout/orgChart1"/>
    <dgm:cxn modelId="{16487654-6524-410F-A49C-D92F4FC6EE20}" type="presOf" srcId="{ED3B2709-04C1-4390-92BF-D4DE3B7C06F4}" destId="{9536C6CD-59F6-4B4E-AF9C-A80E33D57D74}" srcOrd="0" destOrd="0" presId="urn:microsoft.com/office/officeart/2005/8/layout/orgChart1"/>
    <dgm:cxn modelId="{BC34B610-40C3-4478-B978-EE6E4BA71A5F}" srcId="{2EEEE7AF-AB21-44C5-92A1-CDA554CB2EFE}" destId="{58123A5F-343E-4486-A911-A30B4B8A920A}" srcOrd="5" destOrd="0" parTransId="{77FE1F16-3B4C-4B0A-9470-78B767F76FA7}" sibTransId="{25C2C894-75FA-4073-8518-DBE971B16D5E}"/>
    <dgm:cxn modelId="{CC076081-BBB1-48C9-AF91-FF897C8D96D6}" srcId="{020C9BA9-1685-435A-B4BC-862E9FADFD10}" destId="{2EEEE7AF-AB21-44C5-92A1-CDA554CB2EFE}" srcOrd="0" destOrd="0" parTransId="{F7417D5F-DA7A-4963-94F8-FBE8C4566A5E}" sibTransId="{CAF91877-AB43-4CE5-9903-DDAB34D8CAA1}"/>
    <dgm:cxn modelId="{1F30F992-EDB2-40D3-9A2C-0EB624E3EBC1}" type="presOf" srcId="{CB228C51-95EE-4707-868F-704A7EDED17E}" destId="{9CF0110F-383E-40C8-A35D-C450F37B77D6}" srcOrd="0" destOrd="0" presId="urn:microsoft.com/office/officeart/2005/8/layout/orgChart1"/>
    <dgm:cxn modelId="{6EFAF2A1-FCCA-4AA6-9B5F-AD61E08B7DC9}" srcId="{CB228C51-95EE-4707-868F-704A7EDED17E}" destId="{61507BDE-B86B-4A24-916F-2619E90C148B}" srcOrd="0" destOrd="0" parTransId="{6D75D092-15E2-4D5A-B21F-DA8B5CBE1017}" sibTransId="{9B78AF63-2EC8-4851-937D-DA0182836F42}"/>
    <dgm:cxn modelId="{BA39064A-D26A-4994-9C59-0B8A001B6A0C}" type="presOf" srcId="{9222A5FF-78CD-450D-A3CF-5E1B88A16658}" destId="{ACE2523A-7C78-4569-93F6-D8F454142511}" srcOrd="0" destOrd="0" presId="urn:microsoft.com/office/officeart/2005/8/layout/orgChart1"/>
    <dgm:cxn modelId="{CC788205-706D-4049-A527-EA353840D8B2}" type="presOf" srcId="{61507BDE-B86B-4A24-916F-2619E90C148B}" destId="{1E4EB54F-842C-4F8D-80FA-1C022F5BE89F}" srcOrd="1" destOrd="0" presId="urn:microsoft.com/office/officeart/2005/8/layout/orgChart1"/>
    <dgm:cxn modelId="{6F8031ED-5B90-4309-A7B7-DD3EE5F9181E}" type="presOf" srcId="{6D75D092-15E2-4D5A-B21F-DA8B5CBE1017}" destId="{17433705-1F7D-4863-84FB-68D39B2C40B1}" srcOrd="0" destOrd="0" presId="urn:microsoft.com/office/officeart/2005/8/layout/orgChart1"/>
    <dgm:cxn modelId="{22CEEB68-C2B6-4D82-ABE4-CFE5DC3D2888}" type="presOf" srcId="{14A8E7F4-4817-4A17-8CDF-62F55E2C52FA}" destId="{59E9E33F-D551-4E94-AD77-C20C232673C7}" srcOrd="1" destOrd="0" presId="urn:microsoft.com/office/officeart/2005/8/layout/orgChart1"/>
    <dgm:cxn modelId="{F8D23CBA-BCFF-429D-8F34-EC90A0267621}" type="presOf" srcId="{59BEDC03-DB6B-4417-9F61-E1F02661B8D7}" destId="{F3489177-ED8D-439D-9F75-4165149989A1}" srcOrd="1" destOrd="0" presId="urn:microsoft.com/office/officeart/2005/8/layout/orgChart1"/>
    <dgm:cxn modelId="{EF1F77FB-6EB0-4C22-849B-23A145BDE3A4}" srcId="{2EEEE7AF-AB21-44C5-92A1-CDA554CB2EFE}" destId="{18188546-4B32-4527-8BDF-53DCD77637FD}" srcOrd="4" destOrd="0" parTransId="{05A10ADC-5F5D-45C3-A37D-50184BA1D91F}" sibTransId="{6751B5BD-FC3F-42DB-8D0E-D409764254F7}"/>
    <dgm:cxn modelId="{6E9BF75F-50AF-4551-9B77-D2E7AE998212}" srcId="{2EEEE7AF-AB21-44C5-92A1-CDA554CB2EFE}" destId="{F28970AE-896F-4E81-B06E-53BCFD48B197}" srcOrd="2" destOrd="0" parTransId="{DBC27AA6-F030-4DAA-9656-367B4666845D}" sibTransId="{6DA57930-E792-47AB-924D-90D6F75E6723}"/>
    <dgm:cxn modelId="{17714FDA-9904-4F41-9045-F998861F16B8}" type="presOf" srcId="{2EEEE7AF-AB21-44C5-92A1-CDA554CB2EFE}" destId="{39CB1718-9A09-4D7A-B96B-E001CF5B3134}" srcOrd="1" destOrd="0" presId="urn:microsoft.com/office/officeart/2005/8/layout/orgChart1"/>
    <dgm:cxn modelId="{2946319A-C5FF-4E6D-BF42-C565C10AFC34}" type="presOf" srcId="{9DC1777F-9B1A-439D-A496-BB8A39E81CE4}" destId="{E33B5BEB-E954-4D5E-9A95-6765A0ADC901}" srcOrd="0" destOrd="0" presId="urn:microsoft.com/office/officeart/2005/8/layout/orgChart1"/>
    <dgm:cxn modelId="{5A624348-5362-4ED4-AFF0-49FE3104A723}" type="presOf" srcId="{58123A5F-343E-4486-A911-A30B4B8A920A}" destId="{84813B5B-3CE7-4681-8840-00F56838C5BF}" srcOrd="1" destOrd="0" presId="urn:microsoft.com/office/officeart/2005/8/layout/orgChart1"/>
    <dgm:cxn modelId="{167696FD-4591-4780-9196-76F4A4EDE474}" type="presOf" srcId="{05A10ADC-5F5D-45C3-A37D-50184BA1D91F}" destId="{303F897A-51FB-4630-84F2-A35EEA39078D}" srcOrd="0" destOrd="0" presId="urn:microsoft.com/office/officeart/2005/8/layout/orgChart1"/>
    <dgm:cxn modelId="{2EFEB79E-664C-4038-BC33-C138DE8B4CBA}" type="presOf" srcId="{78BC77AE-6B5C-4749-A3FD-EEE4680BD468}" destId="{A9973083-86BD-43F4-B0AC-F899A0C135E0}" srcOrd="0" destOrd="0" presId="urn:microsoft.com/office/officeart/2005/8/layout/orgChart1"/>
    <dgm:cxn modelId="{EA904DF1-62DE-4492-B60D-7F76C98ED43F}" type="presOf" srcId="{F28970AE-896F-4E81-B06E-53BCFD48B197}" destId="{0922C3A5-9E8A-4B51-A82B-3D884C06A748}" srcOrd="1" destOrd="0" presId="urn:microsoft.com/office/officeart/2005/8/layout/orgChart1"/>
    <dgm:cxn modelId="{145C8FAD-B7B7-438D-833A-25C71458FE17}" type="presOf" srcId="{77FE1F16-3B4C-4B0A-9470-78B767F76FA7}" destId="{1DC9550B-15A2-47DC-81AB-98B790DF4F91}" srcOrd="0" destOrd="0" presId="urn:microsoft.com/office/officeart/2005/8/layout/orgChart1"/>
    <dgm:cxn modelId="{0CE2F915-D93D-479C-AA6D-E252BF63FA42}" type="presOf" srcId="{CB228C51-95EE-4707-868F-704A7EDED17E}" destId="{84A779A2-6A97-4AC6-9477-9DD68E0B8217}" srcOrd="1" destOrd="0" presId="urn:microsoft.com/office/officeart/2005/8/layout/orgChart1"/>
    <dgm:cxn modelId="{A866C3A1-6EE3-4096-9976-C244F42E6B6E}" type="presOf" srcId="{18188546-4B32-4527-8BDF-53DCD77637FD}" destId="{C0B9B524-2D7E-4C43-934C-B05F6FBBE209}" srcOrd="0" destOrd="0" presId="urn:microsoft.com/office/officeart/2005/8/layout/orgChart1"/>
    <dgm:cxn modelId="{39CF4CC7-1CAD-4BAC-9D2C-AEAC2FFDDE34}" type="presOf" srcId="{59BEDC03-DB6B-4417-9F61-E1F02661B8D7}" destId="{E45356E3-915B-4575-8422-F47F8023A781}" srcOrd="0" destOrd="0" presId="urn:microsoft.com/office/officeart/2005/8/layout/orgChart1"/>
    <dgm:cxn modelId="{EE7B05E3-EA67-42A3-9A06-21E6EEC2BEBD}" type="presOf" srcId="{020C9BA9-1685-435A-B4BC-862E9FADFD10}" destId="{8AF5FEF6-1C17-438A-A589-E2C45A4A2CDD}" srcOrd="0" destOrd="0" presId="urn:microsoft.com/office/officeart/2005/8/layout/orgChart1"/>
    <dgm:cxn modelId="{737C25B4-5D8D-420E-94B9-36FD70FAA792}" srcId="{2EEEE7AF-AB21-44C5-92A1-CDA554CB2EFE}" destId="{ED3B2709-04C1-4390-92BF-D4DE3B7C06F4}" srcOrd="1" destOrd="0" parTransId="{7B2EADE5-D586-4271-9D60-47F8C78621A3}" sibTransId="{351FC8AC-4FB2-4885-8E27-FF1EB4F7F9C5}"/>
    <dgm:cxn modelId="{7C8D9556-EF73-4B85-933E-9E2F2C7DCFF1}" type="presOf" srcId="{18188546-4B32-4527-8BDF-53DCD77637FD}" destId="{F628A6E9-1204-4323-AF1B-A756D7D7C7BB}" srcOrd="1" destOrd="0" presId="urn:microsoft.com/office/officeart/2005/8/layout/orgChart1"/>
    <dgm:cxn modelId="{98E58558-F670-4E20-896C-9C2371F35A59}" type="presOf" srcId="{61507BDE-B86B-4A24-916F-2619E90C148B}" destId="{29021845-8409-4DCE-9F80-4E5D4394A46C}" srcOrd="0" destOrd="0" presId="urn:microsoft.com/office/officeart/2005/8/layout/orgChart1"/>
    <dgm:cxn modelId="{D2374185-C8ED-421C-B4FC-EE1ED8A0BC7D}" type="presOf" srcId="{7B2EADE5-D586-4271-9D60-47F8C78621A3}" destId="{EAFE07F0-FA24-4FD7-BB1E-FC19A396AD8E}" srcOrd="0" destOrd="0" presId="urn:microsoft.com/office/officeart/2005/8/layout/orgChart1"/>
    <dgm:cxn modelId="{210E593C-252A-4881-A256-F9E2B10D52E7}" type="presOf" srcId="{ED3B2709-04C1-4390-92BF-D4DE3B7C06F4}" destId="{72343B50-13EE-45AF-9D1E-DFA413670843}" srcOrd="1" destOrd="0" presId="urn:microsoft.com/office/officeart/2005/8/layout/orgChart1"/>
    <dgm:cxn modelId="{01713D42-43A1-4B5C-81A6-66C445CF35B1}" type="presOf" srcId="{14A8E7F4-4817-4A17-8CDF-62F55E2C52FA}" destId="{4C3C6D83-4080-45FA-AA9C-0D9A07816940}" srcOrd="0" destOrd="0" presId="urn:microsoft.com/office/officeart/2005/8/layout/orgChart1"/>
    <dgm:cxn modelId="{E7BDDB0C-467E-480A-9A98-3DF327BC610C}" srcId="{2EEEE7AF-AB21-44C5-92A1-CDA554CB2EFE}" destId="{CB228C51-95EE-4707-868F-704A7EDED17E}" srcOrd="0" destOrd="0" parTransId="{9DC1777F-9B1A-439D-A496-BB8A39E81CE4}" sibTransId="{6BA77293-090D-430E-B69A-B22BAD012A88}"/>
    <dgm:cxn modelId="{5D9DA182-CA62-4F8D-8FE7-D73CC9EA7E34}" srcId="{CB228C51-95EE-4707-868F-704A7EDED17E}" destId="{59BEDC03-DB6B-4417-9F61-E1F02661B8D7}" srcOrd="1" destOrd="0" parTransId="{78BC77AE-6B5C-4749-A3FD-EEE4680BD468}" sibTransId="{8B2F72A9-CB94-4514-8BBD-97927B3272D1}"/>
    <dgm:cxn modelId="{6470EE69-4B5D-4E1B-8F62-C0EBC8B970BF}" type="presOf" srcId="{DBC27AA6-F030-4DAA-9656-367B4666845D}" destId="{B57A6A0C-1E2E-4B8E-9ADF-690BCD8A83C1}" srcOrd="0" destOrd="0" presId="urn:microsoft.com/office/officeart/2005/8/layout/orgChart1"/>
    <dgm:cxn modelId="{3A405AB6-3FCD-4926-B867-459044D9A636}" srcId="{2EEEE7AF-AB21-44C5-92A1-CDA554CB2EFE}" destId="{14A8E7F4-4817-4A17-8CDF-62F55E2C52FA}" srcOrd="3" destOrd="0" parTransId="{9222A5FF-78CD-450D-A3CF-5E1B88A16658}" sibTransId="{98FDCC9E-227C-48EB-8A36-DABDEBECC42E}"/>
    <dgm:cxn modelId="{533A61CA-98EA-4625-8AD3-A0333AB57247}" type="presParOf" srcId="{8AF5FEF6-1C17-438A-A589-E2C45A4A2CDD}" destId="{68D0E888-FD05-4D63-9648-AE6706A00155}" srcOrd="0" destOrd="0" presId="urn:microsoft.com/office/officeart/2005/8/layout/orgChart1"/>
    <dgm:cxn modelId="{7FF0FFAE-0C00-4982-8BF3-A6755C805AD7}" type="presParOf" srcId="{68D0E888-FD05-4D63-9648-AE6706A00155}" destId="{19887085-6D22-4839-ADE4-BF618C4804B4}" srcOrd="0" destOrd="0" presId="urn:microsoft.com/office/officeart/2005/8/layout/orgChart1"/>
    <dgm:cxn modelId="{B5941B3F-65F3-43FC-AAE7-BA62297507CA}" type="presParOf" srcId="{19887085-6D22-4839-ADE4-BF618C4804B4}" destId="{95436DDA-9956-4A08-809D-BC1D636C9965}" srcOrd="0" destOrd="0" presId="urn:microsoft.com/office/officeart/2005/8/layout/orgChart1"/>
    <dgm:cxn modelId="{90D7387A-6714-4FC9-95BE-6D59B2A7AE6B}" type="presParOf" srcId="{19887085-6D22-4839-ADE4-BF618C4804B4}" destId="{39CB1718-9A09-4D7A-B96B-E001CF5B3134}" srcOrd="1" destOrd="0" presId="urn:microsoft.com/office/officeart/2005/8/layout/orgChart1"/>
    <dgm:cxn modelId="{1AA3B891-D24D-4A00-B061-026EB91B19AB}" type="presParOf" srcId="{68D0E888-FD05-4D63-9648-AE6706A00155}" destId="{16758CB1-75AD-4761-AD84-010406688520}" srcOrd="1" destOrd="0" presId="urn:microsoft.com/office/officeart/2005/8/layout/orgChart1"/>
    <dgm:cxn modelId="{4B78E064-D6DA-48A1-BCB1-77F1AA7DE958}" type="presParOf" srcId="{16758CB1-75AD-4761-AD84-010406688520}" destId="{B57A6A0C-1E2E-4B8E-9ADF-690BCD8A83C1}" srcOrd="0" destOrd="0" presId="urn:microsoft.com/office/officeart/2005/8/layout/orgChart1"/>
    <dgm:cxn modelId="{CB416AC1-DB0A-434F-AE09-F856712DA69A}" type="presParOf" srcId="{16758CB1-75AD-4761-AD84-010406688520}" destId="{D05D1E64-6D3B-4138-8051-29FC57FEB5DC}" srcOrd="1" destOrd="0" presId="urn:microsoft.com/office/officeart/2005/8/layout/orgChart1"/>
    <dgm:cxn modelId="{605F8EE9-9D24-4A4E-B51A-7BCE4C3E7D8C}" type="presParOf" srcId="{D05D1E64-6D3B-4138-8051-29FC57FEB5DC}" destId="{B4655C24-146F-4564-8C7B-0DD3AA72796E}" srcOrd="0" destOrd="0" presId="urn:microsoft.com/office/officeart/2005/8/layout/orgChart1"/>
    <dgm:cxn modelId="{8D5A18A5-8B7D-4CBC-8FA0-3D9FDE3124A8}" type="presParOf" srcId="{B4655C24-146F-4564-8C7B-0DD3AA72796E}" destId="{3D989151-E361-4E3D-99B4-64AEA13FCDB6}" srcOrd="0" destOrd="0" presId="urn:microsoft.com/office/officeart/2005/8/layout/orgChart1"/>
    <dgm:cxn modelId="{84A4E925-575D-46D1-BF2C-6E4E29F30214}" type="presParOf" srcId="{B4655C24-146F-4564-8C7B-0DD3AA72796E}" destId="{0922C3A5-9E8A-4B51-A82B-3D884C06A748}" srcOrd="1" destOrd="0" presId="urn:microsoft.com/office/officeart/2005/8/layout/orgChart1"/>
    <dgm:cxn modelId="{4F9C5B48-BEDD-406B-96E1-FDDF73CDEE4A}" type="presParOf" srcId="{D05D1E64-6D3B-4138-8051-29FC57FEB5DC}" destId="{11F42C5F-297E-448D-8278-0249AAF9AB7E}" srcOrd="1" destOrd="0" presId="urn:microsoft.com/office/officeart/2005/8/layout/orgChart1"/>
    <dgm:cxn modelId="{FF0AA785-FD7E-420A-AC77-64A3B6AA078E}" type="presParOf" srcId="{D05D1E64-6D3B-4138-8051-29FC57FEB5DC}" destId="{8D7ADD02-B110-4EAC-B9BA-61665B720802}" srcOrd="2" destOrd="0" presId="urn:microsoft.com/office/officeart/2005/8/layout/orgChart1"/>
    <dgm:cxn modelId="{E857A35D-076E-4277-ADDE-1EE5ECB24489}" type="presParOf" srcId="{16758CB1-75AD-4761-AD84-010406688520}" destId="{ACE2523A-7C78-4569-93F6-D8F454142511}" srcOrd="2" destOrd="0" presId="urn:microsoft.com/office/officeart/2005/8/layout/orgChart1"/>
    <dgm:cxn modelId="{904D30FD-7522-4DF6-A786-FE93B7D13414}" type="presParOf" srcId="{16758CB1-75AD-4761-AD84-010406688520}" destId="{BD28DE96-C8A2-4AAD-A31F-ED6929F8F5BE}" srcOrd="3" destOrd="0" presId="urn:microsoft.com/office/officeart/2005/8/layout/orgChart1"/>
    <dgm:cxn modelId="{F18D3413-0091-4CFD-BE6B-1052C4BCDDA9}" type="presParOf" srcId="{BD28DE96-C8A2-4AAD-A31F-ED6929F8F5BE}" destId="{79A4FBDD-B0EC-478E-A89C-5382BE95694A}" srcOrd="0" destOrd="0" presId="urn:microsoft.com/office/officeart/2005/8/layout/orgChart1"/>
    <dgm:cxn modelId="{5AB7D209-D026-49CF-8E32-7DFDBF642A91}" type="presParOf" srcId="{79A4FBDD-B0EC-478E-A89C-5382BE95694A}" destId="{4C3C6D83-4080-45FA-AA9C-0D9A07816940}" srcOrd="0" destOrd="0" presId="urn:microsoft.com/office/officeart/2005/8/layout/orgChart1"/>
    <dgm:cxn modelId="{C0F46A15-42D7-4C04-9992-DBBAB40145EE}" type="presParOf" srcId="{79A4FBDD-B0EC-478E-A89C-5382BE95694A}" destId="{59E9E33F-D551-4E94-AD77-C20C232673C7}" srcOrd="1" destOrd="0" presId="urn:microsoft.com/office/officeart/2005/8/layout/orgChart1"/>
    <dgm:cxn modelId="{94A972AF-AEDA-4B6E-80E6-7EBC79972FA4}" type="presParOf" srcId="{BD28DE96-C8A2-4AAD-A31F-ED6929F8F5BE}" destId="{5115C521-C2E2-4099-B392-2EC791CDDFDD}" srcOrd="1" destOrd="0" presId="urn:microsoft.com/office/officeart/2005/8/layout/orgChart1"/>
    <dgm:cxn modelId="{3431D11B-1C9F-472F-A35E-1C4A72F14B69}" type="presParOf" srcId="{BD28DE96-C8A2-4AAD-A31F-ED6929F8F5BE}" destId="{F13FAC27-F934-4EC0-A1E8-90750196A6B9}" srcOrd="2" destOrd="0" presId="urn:microsoft.com/office/officeart/2005/8/layout/orgChart1"/>
    <dgm:cxn modelId="{976E91AA-587C-44FA-9E17-EEBBD8E3825F}" type="presParOf" srcId="{16758CB1-75AD-4761-AD84-010406688520}" destId="{303F897A-51FB-4630-84F2-A35EEA39078D}" srcOrd="4" destOrd="0" presId="urn:microsoft.com/office/officeart/2005/8/layout/orgChart1"/>
    <dgm:cxn modelId="{0A1A492F-F499-4F6E-B9A3-4F03345D7AB4}" type="presParOf" srcId="{16758CB1-75AD-4761-AD84-010406688520}" destId="{4CD4E469-C7B7-4511-861A-1D7AC1C0C81A}" srcOrd="5" destOrd="0" presId="urn:microsoft.com/office/officeart/2005/8/layout/orgChart1"/>
    <dgm:cxn modelId="{3534BD63-5AD8-4FE0-88C6-F56D6FFADC2C}" type="presParOf" srcId="{4CD4E469-C7B7-4511-861A-1D7AC1C0C81A}" destId="{625CAA64-504D-4120-864A-91ACF7E2CB37}" srcOrd="0" destOrd="0" presId="urn:microsoft.com/office/officeart/2005/8/layout/orgChart1"/>
    <dgm:cxn modelId="{43C0F2CD-16EB-4756-BAF1-A04CFBEA37E0}" type="presParOf" srcId="{625CAA64-504D-4120-864A-91ACF7E2CB37}" destId="{C0B9B524-2D7E-4C43-934C-B05F6FBBE209}" srcOrd="0" destOrd="0" presId="urn:microsoft.com/office/officeart/2005/8/layout/orgChart1"/>
    <dgm:cxn modelId="{E18AB054-2FD8-4A52-A1C1-A050AAE2E162}" type="presParOf" srcId="{625CAA64-504D-4120-864A-91ACF7E2CB37}" destId="{F628A6E9-1204-4323-AF1B-A756D7D7C7BB}" srcOrd="1" destOrd="0" presId="urn:microsoft.com/office/officeart/2005/8/layout/orgChart1"/>
    <dgm:cxn modelId="{DBC7AD73-FC91-4EF7-B8EE-9E2A33B0A02B}" type="presParOf" srcId="{4CD4E469-C7B7-4511-861A-1D7AC1C0C81A}" destId="{C0E25F3A-72DD-498A-B31D-71979C50C925}" srcOrd="1" destOrd="0" presId="urn:microsoft.com/office/officeart/2005/8/layout/orgChart1"/>
    <dgm:cxn modelId="{6D4FA764-9664-407F-80A2-C6579DCAD691}" type="presParOf" srcId="{4CD4E469-C7B7-4511-861A-1D7AC1C0C81A}" destId="{0EAEDD3A-9C80-421E-AE19-8271947E978C}" srcOrd="2" destOrd="0" presId="urn:microsoft.com/office/officeart/2005/8/layout/orgChart1"/>
    <dgm:cxn modelId="{84ACBA93-C44E-40D3-B730-D1E031A3DDAD}" type="presParOf" srcId="{16758CB1-75AD-4761-AD84-010406688520}" destId="{1DC9550B-15A2-47DC-81AB-98B790DF4F91}" srcOrd="6" destOrd="0" presId="urn:microsoft.com/office/officeart/2005/8/layout/orgChart1"/>
    <dgm:cxn modelId="{FB9B632C-285E-45DC-AA0C-499D411C6CB6}" type="presParOf" srcId="{16758CB1-75AD-4761-AD84-010406688520}" destId="{9FF1CADA-8675-41E9-BFA3-55DC3D384598}" srcOrd="7" destOrd="0" presId="urn:microsoft.com/office/officeart/2005/8/layout/orgChart1"/>
    <dgm:cxn modelId="{E99F58F8-8A9D-4271-B6C4-85081616675D}" type="presParOf" srcId="{9FF1CADA-8675-41E9-BFA3-55DC3D384598}" destId="{E0F64129-145C-4685-9D74-72808E2604D0}" srcOrd="0" destOrd="0" presId="urn:microsoft.com/office/officeart/2005/8/layout/orgChart1"/>
    <dgm:cxn modelId="{3CE98918-055B-47C5-BF6F-A64B9193334B}" type="presParOf" srcId="{E0F64129-145C-4685-9D74-72808E2604D0}" destId="{2F6D359B-3A78-44C7-86A9-ACAC86185E3D}" srcOrd="0" destOrd="0" presId="urn:microsoft.com/office/officeart/2005/8/layout/orgChart1"/>
    <dgm:cxn modelId="{B92D7A0B-96C0-4EA3-BB13-A57FA9168073}" type="presParOf" srcId="{E0F64129-145C-4685-9D74-72808E2604D0}" destId="{84813B5B-3CE7-4681-8840-00F56838C5BF}" srcOrd="1" destOrd="0" presId="urn:microsoft.com/office/officeart/2005/8/layout/orgChart1"/>
    <dgm:cxn modelId="{C9C0B712-D6BF-4E20-ABD6-2C0A4AAEF954}" type="presParOf" srcId="{9FF1CADA-8675-41E9-BFA3-55DC3D384598}" destId="{B1435855-7ED4-44C7-9DC2-04CB8D66FAD8}" srcOrd="1" destOrd="0" presId="urn:microsoft.com/office/officeart/2005/8/layout/orgChart1"/>
    <dgm:cxn modelId="{BA5FB286-63CF-4694-ADC0-64488730A553}" type="presParOf" srcId="{9FF1CADA-8675-41E9-BFA3-55DC3D384598}" destId="{79EBE3F7-A4B3-46E4-9F25-901820D10874}" srcOrd="2" destOrd="0" presId="urn:microsoft.com/office/officeart/2005/8/layout/orgChart1"/>
    <dgm:cxn modelId="{368CE502-E189-4471-97F0-36FBAAD1E599}" type="presParOf" srcId="{68D0E888-FD05-4D63-9648-AE6706A00155}" destId="{B67DE0BF-2299-4F53-84C7-44070D8CC48D}" srcOrd="2" destOrd="0" presId="urn:microsoft.com/office/officeart/2005/8/layout/orgChart1"/>
    <dgm:cxn modelId="{930CC80A-E2ED-4627-B843-144BDB374D2D}" type="presParOf" srcId="{B67DE0BF-2299-4F53-84C7-44070D8CC48D}" destId="{E33B5BEB-E954-4D5E-9A95-6765A0ADC901}" srcOrd="0" destOrd="0" presId="urn:microsoft.com/office/officeart/2005/8/layout/orgChart1"/>
    <dgm:cxn modelId="{1A9BA19D-2DE5-4F39-88B8-99C960B3BDE5}" type="presParOf" srcId="{B67DE0BF-2299-4F53-84C7-44070D8CC48D}" destId="{3D590CA2-124C-40D9-ABF5-40255A31FF3D}" srcOrd="1" destOrd="0" presId="urn:microsoft.com/office/officeart/2005/8/layout/orgChart1"/>
    <dgm:cxn modelId="{50279EE0-DC7F-4994-84C2-A9EBA34B2BE9}" type="presParOf" srcId="{3D590CA2-124C-40D9-ABF5-40255A31FF3D}" destId="{3A50E2CD-6C9E-4C44-8341-535D24C40C7F}" srcOrd="0" destOrd="0" presId="urn:microsoft.com/office/officeart/2005/8/layout/orgChart1"/>
    <dgm:cxn modelId="{7D446D4F-9B5E-4B9A-82A5-9BDD08BB609D}" type="presParOf" srcId="{3A50E2CD-6C9E-4C44-8341-535D24C40C7F}" destId="{9CF0110F-383E-40C8-A35D-C450F37B77D6}" srcOrd="0" destOrd="0" presId="urn:microsoft.com/office/officeart/2005/8/layout/orgChart1"/>
    <dgm:cxn modelId="{079A082C-7ECF-431E-B389-DC9977F0E56D}" type="presParOf" srcId="{3A50E2CD-6C9E-4C44-8341-535D24C40C7F}" destId="{84A779A2-6A97-4AC6-9477-9DD68E0B8217}" srcOrd="1" destOrd="0" presId="urn:microsoft.com/office/officeart/2005/8/layout/orgChart1"/>
    <dgm:cxn modelId="{8C23F702-3112-4D5A-8D02-618A99898E8B}" type="presParOf" srcId="{3D590CA2-124C-40D9-ABF5-40255A31FF3D}" destId="{F9DB9AFE-3119-4C24-84DB-2AB0316B929D}" srcOrd="1" destOrd="0" presId="urn:microsoft.com/office/officeart/2005/8/layout/orgChart1"/>
    <dgm:cxn modelId="{8AED529B-4660-4092-8434-5285CF1AF8C4}" type="presParOf" srcId="{F9DB9AFE-3119-4C24-84DB-2AB0316B929D}" destId="{17433705-1F7D-4863-84FB-68D39B2C40B1}" srcOrd="0" destOrd="0" presId="urn:microsoft.com/office/officeart/2005/8/layout/orgChart1"/>
    <dgm:cxn modelId="{D8FF9C24-46DA-4F1B-B27D-16F2EB9C2241}" type="presParOf" srcId="{F9DB9AFE-3119-4C24-84DB-2AB0316B929D}" destId="{FE3DDB6C-1787-4A27-AE41-0315AF5C87EB}" srcOrd="1" destOrd="0" presId="urn:microsoft.com/office/officeart/2005/8/layout/orgChart1"/>
    <dgm:cxn modelId="{354CD112-C6E8-42DE-AFD9-01ECF9682D21}" type="presParOf" srcId="{FE3DDB6C-1787-4A27-AE41-0315AF5C87EB}" destId="{18C7E26A-E954-472A-80A4-8714D9B51E17}" srcOrd="0" destOrd="0" presId="urn:microsoft.com/office/officeart/2005/8/layout/orgChart1"/>
    <dgm:cxn modelId="{969A7B6F-F1D6-4491-85B5-5C43EECC5DAA}" type="presParOf" srcId="{18C7E26A-E954-472A-80A4-8714D9B51E17}" destId="{29021845-8409-4DCE-9F80-4E5D4394A46C}" srcOrd="0" destOrd="0" presId="urn:microsoft.com/office/officeart/2005/8/layout/orgChart1"/>
    <dgm:cxn modelId="{7BC0181B-7768-44BA-A336-04114301AE09}" type="presParOf" srcId="{18C7E26A-E954-472A-80A4-8714D9B51E17}" destId="{1E4EB54F-842C-4F8D-80FA-1C022F5BE89F}" srcOrd="1" destOrd="0" presId="urn:microsoft.com/office/officeart/2005/8/layout/orgChart1"/>
    <dgm:cxn modelId="{405CCD54-6B9C-48B2-8C60-11B70FC4A254}" type="presParOf" srcId="{FE3DDB6C-1787-4A27-AE41-0315AF5C87EB}" destId="{1AF6EBF5-13D6-4BD7-8965-0A1740121F32}" srcOrd="1" destOrd="0" presId="urn:microsoft.com/office/officeart/2005/8/layout/orgChart1"/>
    <dgm:cxn modelId="{AF6E6B88-44F6-4AA5-B509-EB47FB9DF7A7}" type="presParOf" srcId="{FE3DDB6C-1787-4A27-AE41-0315AF5C87EB}" destId="{8B610539-A84B-4D65-B335-7D509F73CC1E}" srcOrd="2" destOrd="0" presId="urn:microsoft.com/office/officeart/2005/8/layout/orgChart1"/>
    <dgm:cxn modelId="{38D52661-92DE-4929-8680-A352A975E5CE}" type="presParOf" srcId="{F9DB9AFE-3119-4C24-84DB-2AB0316B929D}" destId="{A9973083-86BD-43F4-B0AC-F899A0C135E0}" srcOrd="2" destOrd="0" presId="urn:microsoft.com/office/officeart/2005/8/layout/orgChart1"/>
    <dgm:cxn modelId="{60EA86BC-AC7A-49D3-824A-D381F1F67D81}" type="presParOf" srcId="{F9DB9AFE-3119-4C24-84DB-2AB0316B929D}" destId="{32AB34BE-B7C7-4FE4-8B0F-09821CC8152A}" srcOrd="3" destOrd="0" presId="urn:microsoft.com/office/officeart/2005/8/layout/orgChart1"/>
    <dgm:cxn modelId="{9A2C61E1-EE59-4BD3-9379-2A3C5CD6A451}" type="presParOf" srcId="{32AB34BE-B7C7-4FE4-8B0F-09821CC8152A}" destId="{79B18884-0FFC-4F58-9141-917C115E7045}" srcOrd="0" destOrd="0" presId="urn:microsoft.com/office/officeart/2005/8/layout/orgChart1"/>
    <dgm:cxn modelId="{51E39067-26F1-482B-9464-B24DEB63AA07}" type="presParOf" srcId="{79B18884-0FFC-4F58-9141-917C115E7045}" destId="{E45356E3-915B-4575-8422-F47F8023A781}" srcOrd="0" destOrd="0" presId="urn:microsoft.com/office/officeart/2005/8/layout/orgChart1"/>
    <dgm:cxn modelId="{7F62A9C8-0150-42D7-B0A5-06B633889409}" type="presParOf" srcId="{79B18884-0FFC-4F58-9141-917C115E7045}" destId="{F3489177-ED8D-439D-9F75-4165149989A1}" srcOrd="1" destOrd="0" presId="urn:microsoft.com/office/officeart/2005/8/layout/orgChart1"/>
    <dgm:cxn modelId="{508D603F-A23E-4CD5-985A-B07DFED57ECA}" type="presParOf" srcId="{32AB34BE-B7C7-4FE4-8B0F-09821CC8152A}" destId="{706AE435-8A55-4AAA-B8B2-E473D753637A}" srcOrd="1" destOrd="0" presId="urn:microsoft.com/office/officeart/2005/8/layout/orgChart1"/>
    <dgm:cxn modelId="{BFF3D96B-7882-4860-9580-CCEF08A56357}" type="presParOf" srcId="{32AB34BE-B7C7-4FE4-8B0F-09821CC8152A}" destId="{7BC19173-20DC-447A-BDE6-7993448CAA6D}" srcOrd="2" destOrd="0" presId="urn:microsoft.com/office/officeart/2005/8/layout/orgChart1"/>
    <dgm:cxn modelId="{B204ADB0-4BBE-45B1-BEF0-9ABE35B25176}" type="presParOf" srcId="{3D590CA2-124C-40D9-ABF5-40255A31FF3D}" destId="{2367FF25-03FC-40BB-AA22-DB805EE84E3D}" srcOrd="2" destOrd="0" presId="urn:microsoft.com/office/officeart/2005/8/layout/orgChart1"/>
    <dgm:cxn modelId="{49CD1FF7-CE5A-47C8-9D39-18A19226B1B5}" type="presParOf" srcId="{B67DE0BF-2299-4F53-84C7-44070D8CC48D}" destId="{EAFE07F0-FA24-4FD7-BB1E-FC19A396AD8E}" srcOrd="2" destOrd="0" presId="urn:microsoft.com/office/officeart/2005/8/layout/orgChart1"/>
    <dgm:cxn modelId="{6A5C9E4F-89A3-46EA-8EA5-090E6069D838}" type="presParOf" srcId="{B67DE0BF-2299-4F53-84C7-44070D8CC48D}" destId="{69DFA435-9F60-4F26-A483-3F301375958C}" srcOrd="3" destOrd="0" presId="urn:microsoft.com/office/officeart/2005/8/layout/orgChart1"/>
    <dgm:cxn modelId="{47F5E372-BBBE-4E47-92E7-00B25B0391E4}" type="presParOf" srcId="{69DFA435-9F60-4F26-A483-3F301375958C}" destId="{28967ADC-0A1A-4E82-B52C-B74AFCF47D39}" srcOrd="0" destOrd="0" presId="urn:microsoft.com/office/officeart/2005/8/layout/orgChart1"/>
    <dgm:cxn modelId="{FF3BF5D8-0E14-4B0E-94B6-7816E6CEFE6E}" type="presParOf" srcId="{28967ADC-0A1A-4E82-B52C-B74AFCF47D39}" destId="{9536C6CD-59F6-4B4E-AF9C-A80E33D57D74}" srcOrd="0" destOrd="0" presId="urn:microsoft.com/office/officeart/2005/8/layout/orgChart1"/>
    <dgm:cxn modelId="{B6A6DE18-129D-4737-8D24-246DFED4C707}" type="presParOf" srcId="{28967ADC-0A1A-4E82-B52C-B74AFCF47D39}" destId="{72343B50-13EE-45AF-9D1E-DFA413670843}" srcOrd="1" destOrd="0" presId="urn:microsoft.com/office/officeart/2005/8/layout/orgChart1"/>
    <dgm:cxn modelId="{C4229E76-5801-4256-AADE-86293705E5C2}" type="presParOf" srcId="{69DFA435-9F60-4F26-A483-3F301375958C}" destId="{18E1C58D-DC59-4279-845B-84D0E53A3324}" srcOrd="1" destOrd="0" presId="urn:microsoft.com/office/officeart/2005/8/layout/orgChart1"/>
    <dgm:cxn modelId="{B6C7C94D-FA98-4E55-A2DB-8A98D584DBDE}" type="presParOf" srcId="{69DFA435-9F60-4F26-A483-3F301375958C}" destId="{642AA009-2AA1-42FB-A698-426725BD91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92B31D-D32F-467E-87BA-D3887D61973C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7E92A4-B62C-433A-BD81-FE81408C0533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БОРЩ ОСНОВНОЙ</a:t>
          </a:r>
          <a:endParaRPr lang="ru-RU" b="1" dirty="0">
            <a:solidFill>
              <a:schemeClr val="tx1"/>
            </a:solidFill>
          </a:endParaRPr>
        </a:p>
      </dgm:t>
    </dgm:pt>
    <dgm:pt modelId="{E3B38C67-B455-40E4-91AF-370CC1AF0C27}" type="parTrans" cxnId="{EB2DE6FE-0F3F-4C71-B301-F6B6C554859E}">
      <dgm:prSet/>
      <dgm:spPr/>
      <dgm:t>
        <a:bodyPr/>
        <a:lstStyle/>
        <a:p>
          <a:endParaRPr lang="ru-RU"/>
        </a:p>
      </dgm:t>
    </dgm:pt>
    <dgm:pt modelId="{3D7A8EF4-E2CE-406D-8083-CB60FE5A3597}" type="sibTrans" cxnId="{EB2DE6FE-0F3F-4C71-B301-F6B6C554859E}">
      <dgm:prSet/>
      <dgm:spPr/>
      <dgm:t>
        <a:bodyPr/>
        <a:lstStyle/>
        <a:p>
          <a:endParaRPr lang="ru-RU"/>
        </a:p>
      </dgm:t>
    </dgm:pt>
    <dgm:pt modelId="{E1444AC1-C8C8-4D33-9888-9E7F3E6EB953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ФЛОТСКИЙ</a:t>
          </a:r>
          <a:endParaRPr lang="ru-RU" b="1" dirty="0">
            <a:solidFill>
              <a:schemeClr val="tx1"/>
            </a:solidFill>
          </a:endParaRPr>
        </a:p>
      </dgm:t>
    </dgm:pt>
    <dgm:pt modelId="{7A5C5ED3-243C-4F17-B1B8-4C3E8D328111}" type="parTrans" cxnId="{3F8098BF-A0F6-4A9E-B0F3-435793E1D576}">
      <dgm:prSet/>
      <dgm:spPr/>
      <dgm:t>
        <a:bodyPr/>
        <a:lstStyle/>
        <a:p>
          <a:endParaRPr lang="ru-RU"/>
        </a:p>
      </dgm:t>
    </dgm:pt>
    <dgm:pt modelId="{2B9C9856-C2AC-4BD5-B3FD-5EDB97F0ECCA}" type="sibTrans" cxnId="{3F8098BF-A0F6-4A9E-B0F3-435793E1D576}">
      <dgm:prSet/>
      <dgm:spPr/>
      <dgm:t>
        <a:bodyPr/>
        <a:lstStyle/>
        <a:p>
          <a:endParaRPr lang="ru-RU"/>
        </a:p>
      </dgm:t>
    </dgm:pt>
    <dgm:pt modelId="{F11CE4F3-C3D1-46B2-8E85-F46FEB33E46A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МОСКОВСКИЙ</a:t>
          </a:r>
          <a:endParaRPr lang="ru-RU" b="1" dirty="0">
            <a:solidFill>
              <a:schemeClr val="tx1"/>
            </a:solidFill>
          </a:endParaRPr>
        </a:p>
      </dgm:t>
    </dgm:pt>
    <dgm:pt modelId="{7C719553-BD8B-4CA4-94C3-7842A30501DC}" type="parTrans" cxnId="{88C5509A-16E6-439F-BDC2-AFEEFB954897}">
      <dgm:prSet/>
      <dgm:spPr/>
      <dgm:t>
        <a:bodyPr/>
        <a:lstStyle/>
        <a:p>
          <a:endParaRPr lang="ru-RU"/>
        </a:p>
      </dgm:t>
    </dgm:pt>
    <dgm:pt modelId="{DB8E1DF4-6639-4403-B321-8CE0927C5686}" type="sibTrans" cxnId="{88C5509A-16E6-439F-BDC2-AFEEFB954897}">
      <dgm:prSet/>
      <dgm:spPr/>
      <dgm:t>
        <a:bodyPr/>
        <a:lstStyle/>
        <a:p>
          <a:endParaRPr lang="ru-RU"/>
        </a:p>
      </dgm:t>
    </dgm:pt>
    <dgm:pt modelId="{12212306-C630-4D14-AB3E-FB4687CA5302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УКРАИНСКИЙ</a:t>
          </a:r>
          <a:endParaRPr lang="ru-RU" b="1" dirty="0">
            <a:solidFill>
              <a:schemeClr val="tx1"/>
            </a:solidFill>
          </a:endParaRPr>
        </a:p>
      </dgm:t>
    </dgm:pt>
    <dgm:pt modelId="{924FF183-9E01-4C55-B478-5B298FDA453D}" type="parTrans" cxnId="{9BAF83E3-5DED-4A3E-A0D5-9AECAB7E7C2F}">
      <dgm:prSet/>
      <dgm:spPr/>
      <dgm:t>
        <a:bodyPr/>
        <a:lstStyle/>
        <a:p>
          <a:endParaRPr lang="ru-RU"/>
        </a:p>
      </dgm:t>
    </dgm:pt>
    <dgm:pt modelId="{9BA20B15-FA09-4752-8121-7EB8625A7706}" type="sibTrans" cxnId="{9BAF83E3-5DED-4A3E-A0D5-9AECAB7E7C2F}">
      <dgm:prSet/>
      <dgm:spPr/>
      <dgm:t>
        <a:bodyPr/>
        <a:lstStyle/>
        <a:p>
          <a:endParaRPr lang="ru-RU"/>
        </a:p>
      </dgm:t>
    </dgm:pt>
    <dgm:pt modelId="{F71ABCD9-1D89-4310-8F51-CF183E0EAEF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СИБИРСКИЙ</a:t>
          </a:r>
          <a:endParaRPr lang="ru-RU" b="1" dirty="0">
            <a:solidFill>
              <a:schemeClr val="tx1"/>
            </a:solidFill>
          </a:endParaRPr>
        </a:p>
      </dgm:t>
    </dgm:pt>
    <dgm:pt modelId="{93EC70A3-DAFB-429A-8693-3E77EDE411EE}" type="parTrans" cxnId="{E7879B61-1334-46A3-8523-39610EC9E7A1}">
      <dgm:prSet/>
      <dgm:spPr/>
      <dgm:t>
        <a:bodyPr/>
        <a:lstStyle/>
        <a:p>
          <a:endParaRPr lang="ru-RU"/>
        </a:p>
      </dgm:t>
    </dgm:pt>
    <dgm:pt modelId="{F8270332-F99C-4BD1-8B80-3A8A940FD77B}" type="sibTrans" cxnId="{E7879B61-1334-46A3-8523-39610EC9E7A1}">
      <dgm:prSet/>
      <dgm:spPr/>
      <dgm:t>
        <a:bodyPr/>
        <a:lstStyle/>
        <a:p>
          <a:endParaRPr lang="ru-RU"/>
        </a:p>
      </dgm:t>
    </dgm:pt>
    <dgm:pt modelId="{93F1C216-F96F-4854-AB67-7E9601ACC5F8}">
      <dgm:prSet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С КАПУСТОЙ И КАРТОФЕЛЕМ</a:t>
          </a:r>
          <a:endParaRPr lang="ru-RU" b="1" dirty="0">
            <a:solidFill>
              <a:schemeClr val="tx1"/>
            </a:solidFill>
          </a:endParaRPr>
        </a:p>
      </dgm:t>
    </dgm:pt>
    <dgm:pt modelId="{77DE5087-19D7-4E68-834D-C787297F2BB1}" type="parTrans" cxnId="{08081431-33F8-4F7D-9ABE-D1F60503D20B}">
      <dgm:prSet/>
      <dgm:spPr/>
      <dgm:t>
        <a:bodyPr/>
        <a:lstStyle/>
        <a:p>
          <a:endParaRPr lang="ru-RU"/>
        </a:p>
      </dgm:t>
    </dgm:pt>
    <dgm:pt modelId="{1B9F7E7C-C727-44CD-B221-6168BE15B3FE}" type="sibTrans" cxnId="{08081431-33F8-4F7D-9ABE-D1F60503D20B}">
      <dgm:prSet/>
      <dgm:spPr/>
      <dgm:t>
        <a:bodyPr/>
        <a:lstStyle/>
        <a:p>
          <a:endParaRPr lang="ru-RU"/>
        </a:p>
      </dgm:t>
    </dgm:pt>
    <dgm:pt modelId="{077D2E31-C2E0-4995-905A-B71FB3BAB932}" type="pres">
      <dgm:prSet presAssocID="{8492B31D-D32F-467E-87BA-D3887D6197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B7283-3BBC-4B6F-95E9-87B32FEAAFCF}" type="pres">
      <dgm:prSet presAssocID="{337E92A4-B62C-433A-BD81-FE81408C0533}" presName="centerShape" presStyleLbl="node0" presStyleIdx="0" presStyleCnt="1" custScaleX="117168"/>
      <dgm:spPr/>
      <dgm:t>
        <a:bodyPr/>
        <a:lstStyle/>
        <a:p>
          <a:endParaRPr lang="ru-RU"/>
        </a:p>
      </dgm:t>
    </dgm:pt>
    <dgm:pt modelId="{C2F5F63B-4416-438D-B949-B6E87C9DC1D8}" type="pres">
      <dgm:prSet presAssocID="{7A5C5ED3-243C-4F17-B1B8-4C3E8D328111}" presName="parTrans" presStyleLbl="sibTrans2D1" presStyleIdx="0" presStyleCnt="5"/>
      <dgm:spPr/>
      <dgm:t>
        <a:bodyPr/>
        <a:lstStyle/>
        <a:p>
          <a:endParaRPr lang="ru-RU"/>
        </a:p>
      </dgm:t>
    </dgm:pt>
    <dgm:pt modelId="{11C26179-7D2D-459C-AE74-6B2503E02184}" type="pres">
      <dgm:prSet presAssocID="{7A5C5ED3-243C-4F17-B1B8-4C3E8D32811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4E8E951-225B-4B14-AD2C-AEE2802D3D2C}" type="pres">
      <dgm:prSet presAssocID="{E1444AC1-C8C8-4D33-9888-9E7F3E6EB953}" presName="node" presStyleLbl="node1" presStyleIdx="0" presStyleCnt="5" custScaleX="11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B627E-F3A9-4C7E-8553-82D43E9AF363}" type="pres">
      <dgm:prSet presAssocID="{77DE5087-19D7-4E68-834D-C787297F2BB1}" presName="parTrans" presStyleLbl="sibTrans2D1" presStyleIdx="1" presStyleCnt="5"/>
      <dgm:spPr/>
      <dgm:t>
        <a:bodyPr/>
        <a:lstStyle/>
        <a:p>
          <a:endParaRPr lang="ru-RU"/>
        </a:p>
      </dgm:t>
    </dgm:pt>
    <dgm:pt modelId="{DB0B0033-5202-4251-9AF8-D6EBB774BB05}" type="pres">
      <dgm:prSet presAssocID="{77DE5087-19D7-4E68-834D-C787297F2BB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DCE7AAC-47FC-412C-AA46-4B2A7FF76138}" type="pres">
      <dgm:prSet presAssocID="{93F1C216-F96F-4854-AB67-7E9601ACC5F8}" presName="node" presStyleLbl="node1" presStyleIdx="1" presStyleCnt="5" custScaleX="11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03AAA-1322-43FE-ADED-0D330B811B1B}" type="pres">
      <dgm:prSet presAssocID="{7C719553-BD8B-4CA4-94C3-7842A30501D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5943B508-29AA-4ED6-B78B-CCBDC5B53D68}" type="pres">
      <dgm:prSet presAssocID="{7C719553-BD8B-4CA4-94C3-7842A30501D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6462A85-D78C-4DFE-A37D-0BD0FF697143}" type="pres">
      <dgm:prSet presAssocID="{F11CE4F3-C3D1-46B2-8E85-F46FEB33E46A}" presName="node" presStyleLbl="node1" presStyleIdx="2" presStyleCnt="5" custScaleX="11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8147F-4AC9-4419-9537-6AF46DA98349}" type="pres">
      <dgm:prSet presAssocID="{924FF183-9E01-4C55-B478-5B298FDA453D}" presName="parTrans" presStyleLbl="sibTrans2D1" presStyleIdx="3" presStyleCnt="5"/>
      <dgm:spPr/>
      <dgm:t>
        <a:bodyPr/>
        <a:lstStyle/>
        <a:p>
          <a:endParaRPr lang="ru-RU"/>
        </a:p>
      </dgm:t>
    </dgm:pt>
    <dgm:pt modelId="{0DC9FC52-0C21-4816-805F-71F3F383DF04}" type="pres">
      <dgm:prSet presAssocID="{924FF183-9E01-4C55-B478-5B298FDA453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0AA15B8-5DE7-46F0-B75B-82C61ED85FAA}" type="pres">
      <dgm:prSet presAssocID="{12212306-C630-4D14-AB3E-FB4687CA5302}" presName="node" presStyleLbl="node1" presStyleIdx="3" presStyleCnt="5" custScaleX="11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50829-F103-4996-972D-84737579A321}" type="pres">
      <dgm:prSet presAssocID="{93EC70A3-DAFB-429A-8693-3E77EDE411E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B4E2AFFB-F352-4679-B693-AF882690B0A1}" type="pres">
      <dgm:prSet presAssocID="{93EC70A3-DAFB-429A-8693-3E77EDE411E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B3D9949-CEC6-4FA2-A2C7-D056680289BE}" type="pres">
      <dgm:prSet presAssocID="{F71ABCD9-1D89-4310-8F51-CF183E0EAEF9}" presName="node" presStyleLbl="node1" presStyleIdx="4" presStyleCnt="5" custScaleX="11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6127F-A968-43F7-AA6F-E18A15AF448B}" type="presOf" srcId="{924FF183-9E01-4C55-B478-5B298FDA453D}" destId="{0DC9FC52-0C21-4816-805F-71F3F383DF04}" srcOrd="1" destOrd="0" presId="urn:microsoft.com/office/officeart/2005/8/layout/radial5"/>
    <dgm:cxn modelId="{38128950-0574-4897-8CB9-1E2187EBE6F0}" type="presOf" srcId="{93EC70A3-DAFB-429A-8693-3E77EDE411EE}" destId="{4F450829-F103-4996-972D-84737579A321}" srcOrd="0" destOrd="0" presId="urn:microsoft.com/office/officeart/2005/8/layout/radial5"/>
    <dgm:cxn modelId="{35605BFA-3503-4FA5-8804-0F3A8B707A4D}" type="presOf" srcId="{12212306-C630-4D14-AB3E-FB4687CA5302}" destId="{C0AA15B8-5DE7-46F0-B75B-82C61ED85FAA}" srcOrd="0" destOrd="0" presId="urn:microsoft.com/office/officeart/2005/8/layout/radial5"/>
    <dgm:cxn modelId="{CA276755-F21B-427D-AB8E-B2171634DC7A}" type="presOf" srcId="{7C719553-BD8B-4CA4-94C3-7842A30501DC}" destId="{55403AAA-1322-43FE-ADED-0D330B811B1B}" srcOrd="0" destOrd="0" presId="urn:microsoft.com/office/officeart/2005/8/layout/radial5"/>
    <dgm:cxn modelId="{59A2CD88-2086-4BC1-BBB2-31159F8E845E}" type="presOf" srcId="{F71ABCD9-1D89-4310-8F51-CF183E0EAEF9}" destId="{8B3D9949-CEC6-4FA2-A2C7-D056680289BE}" srcOrd="0" destOrd="0" presId="urn:microsoft.com/office/officeart/2005/8/layout/radial5"/>
    <dgm:cxn modelId="{45101D31-CAD0-4EBE-A46E-87D32CAE81E4}" type="presOf" srcId="{77DE5087-19D7-4E68-834D-C787297F2BB1}" destId="{110B627E-F3A9-4C7E-8553-82D43E9AF363}" srcOrd="0" destOrd="0" presId="urn:microsoft.com/office/officeart/2005/8/layout/radial5"/>
    <dgm:cxn modelId="{8B320DF1-519D-4ACE-AA9F-B99CD17D88D2}" type="presOf" srcId="{93F1C216-F96F-4854-AB67-7E9601ACC5F8}" destId="{CDCE7AAC-47FC-412C-AA46-4B2A7FF76138}" srcOrd="0" destOrd="0" presId="urn:microsoft.com/office/officeart/2005/8/layout/radial5"/>
    <dgm:cxn modelId="{DB9FCB6D-C7CC-49D4-82E0-A2C6F060180D}" type="presOf" srcId="{337E92A4-B62C-433A-BD81-FE81408C0533}" destId="{33AB7283-3BBC-4B6F-95E9-87B32FEAAFCF}" srcOrd="0" destOrd="0" presId="urn:microsoft.com/office/officeart/2005/8/layout/radial5"/>
    <dgm:cxn modelId="{AF3A426C-5233-493A-8E54-1840C5287BA3}" type="presOf" srcId="{8492B31D-D32F-467E-87BA-D3887D61973C}" destId="{077D2E31-C2E0-4995-905A-B71FB3BAB932}" srcOrd="0" destOrd="0" presId="urn:microsoft.com/office/officeart/2005/8/layout/radial5"/>
    <dgm:cxn modelId="{3F8098BF-A0F6-4A9E-B0F3-435793E1D576}" srcId="{337E92A4-B62C-433A-BD81-FE81408C0533}" destId="{E1444AC1-C8C8-4D33-9888-9E7F3E6EB953}" srcOrd="0" destOrd="0" parTransId="{7A5C5ED3-243C-4F17-B1B8-4C3E8D328111}" sibTransId="{2B9C9856-C2AC-4BD5-B3FD-5EDB97F0ECCA}"/>
    <dgm:cxn modelId="{6766AAFB-3E61-45A5-9E71-F35B65763869}" type="presOf" srcId="{7A5C5ED3-243C-4F17-B1B8-4C3E8D328111}" destId="{C2F5F63B-4416-438D-B949-B6E87C9DC1D8}" srcOrd="0" destOrd="0" presId="urn:microsoft.com/office/officeart/2005/8/layout/radial5"/>
    <dgm:cxn modelId="{E7879B61-1334-46A3-8523-39610EC9E7A1}" srcId="{337E92A4-B62C-433A-BD81-FE81408C0533}" destId="{F71ABCD9-1D89-4310-8F51-CF183E0EAEF9}" srcOrd="4" destOrd="0" parTransId="{93EC70A3-DAFB-429A-8693-3E77EDE411EE}" sibTransId="{F8270332-F99C-4BD1-8B80-3A8A940FD77B}"/>
    <dgm:cxn modelId="{7BB7DF23-F3E0-4BAC-BFEF-28FA5CC5A837}" type="presOf" srcId="{7C719553-BD8B-4CA4-94C3-7842A30501DC}" destId="{5943B508-29AA-4ED6-B78B-CCBDC5B53D68}" srcOrd="1" destOrd="0" presId="urn:microsoft.com/office/officeart/2005/8/layout/radial5"/>
    <dgm:cxn modelId="{EE0DA2B9-16CB-4FAA-A267-0806B40A898A}" type="presOf" srcId="{93EC70A3-DAFB-429A-8693-3E77EDE411EE}" destId="{B4E2AFFB-F352-4679-B693-AF882690B0A1}" srcOrd="1" destOrd="0" presId="urn:microsoft.com/office/officeart/2005/8/layout/radial5"/>
    <dgm:cxn modelId="{08081431-33F8-4F7D-9ABE-D1F60503D20B}" srcId="{337E92A4-B62C-433A-BD81-FE81408C0533}" destId="{93F1C216-F96F-4854-AB67-7E9601ACC5F8}" srcOrd="1" destOrd="0" parTransId="{77DE5087-19D7-4E68-834D-C787297F2BB1}" sibTransId="{1B9F7E7C-C727-44CD-B221-6168BE15B3FE}"/>
    <dgm:cxn modelId="{EB2DE6FE-0F3F-4C71-B301-F6B6C554859E}" srcId="{8492B31D-D32F-467E-87BA-D3887D61973C}" destId="{337E92A4-B62C-433A-BD81-FE81408C0533}" srcOrd="0" destOrd="0" parTransId="{E3B38C67-B455-40E4-91AF-370CC1AF0C27}" sibTransId="{3D7A8EF4-E2CE-406D-8083-CB60FE5A3597}"/>
    <dgm:cxn modelId="{ADBD4A32-A5DC-412E-86D7-50CDBFE58E7E}" type="presOf" srcId="{7A5C5ED3-243C-4F17-B1B8-4C3E8D328111}" destId="{11C26179-7D2D-459C-AE74-6B2503E02184}" srcOrd="1" destOrd="0" presId="urn:microsoft.com/office/officeart/2005/8/layout/radial5"/>
    <dgm:cxn modelId="{9BAF83E3-5DED-4A3E-A0D5-9AECAB7E7C2F}" srcId="{337E92A4-B62C-433A-BD81-FE81408C0533}" destId="{12212306-C630-4D14-AB3E-FB4687CA5302}" srcOrd="3" destOrd="0" parTransId="{924FF183-9E01-4C55-B478-5B298FDA453D}" sibTransId="{9BA20B15-FA09-4752-8121-7EB8625A7706}"/>
    <dgm:cxn modelId="{9C2E5299-FD35-4C8A-949C-F971B41059BF}" type="presOf" srcId="{924FF183-9E01-4C55-B478-5B298FDA453D}" destId="{4DB8147F-4AC9-4419-9537-6AF46DA98349}" srcOrd="0" destOrd="0" presId="urn:microsoft.com/office/officeart/2005/8/layout/radial5"/>
    <dgm:cxn modelId="{88C5509A-16E6-439F-BDC2-AFEEFB954897}" srcId="{337E92A4-B62C-433A-BD81-FE81408C0533}" destId="{F11CE4F3-C3D1-46B2-8E85-F46FEB33E46A}" srcOrd="2" destOrd="0" parTransId="{7C719553-BD8B-4CA4-94C3-7842A30501DC}" sibTransId="{DB8E1DF4-6639-4403-B321-8CE0927C5686}"/>
    <dgm:cxn modelId="{86D1893B-2689-4294-8A97-141AFC913178}" type="presOf" srcId="{E1444AC1-C8C8-4D33-9888-9E7F3E6EB953}" destId="{24E8E951-225B-4B14-AD2C-AEE2802D3D2C}" srcOrd="0" destOrd="0" presId="urn:microsoft.com/office/officeart/2005/8/layout/radial5"/>
    <dgm:cxn modelId="{0F060250-C89F-4FDF-97F4-546307E10D7B}" type="presOf" srcId="{77DE5087-19D7-4E68-834D-C787297F2BB1}" destId="{DB0B0033-5202-4251-9AF8-D6EBB774BB05}" srcOrd="1" destOrd="0" presId="urn:microsoft.com/office/officeart/2005/8/layout/radial5"/>
    <dgm:cxn modelId="{106F9A11-7B80-41F3-AC57-E5045722FD6E}" type="presOf" srcId="{F11CE4F3-C3D1-46B2-8E85-F46FEB33E46A}" destId="{B6462A85-D78C-4DFE-A37D-0BD0FF697143}" srcOrd="0" destOrd="0" presId="urn:microsoft.com/office/officeart/2005/8/layout/radial5"/>
    <dgm:cxn modelId="{6E8AC623-049E-4FC1-B6E6-DC73E5B00005}" type="presParOf" srcId="{077D2E31-C2E0-4995-905A-B71FB3BAB932}" destId="{33AB7283-3BBC-4B6F-95E9-87B32FEAAFCF}" srcOrd="0" destOrd="0" presId="urn:microsoft.com/office/officeart/2005/8/layout/radial5"/>
    <dgm:cxn modelId="{43FCA0E9-83F1-4B00-BC46-1290D36FD9BD}" type="presParOf" srcId="{077D2E31-C2E0-4995-905A-B71FB3BAB932}" destId="{C2F5F63B-4416-438D-B949-B6E87C9DC1D8}" srcOrd="1" destOrd="0" presId="urn:microsoft.com/office/officeart/2005/8/layout/radial5"/>
    <dgm:cxn modelId="{C98C24B8-E8A9-441B-8C03-FB0993B1D642}" type="presParOf" srcId="{C2F5F63B-4416-438D-B949-B6E87C9DC1D8}" destId="{11C26179-7D2D-459C-AE74-6B2503E02184}" srcOrd="0" destOrd="0" presId="urn:microsoft.com/office/officeart/2005/8/layout/radial5"/>
    <dgm:cxn modelId="{87200016-0396-4529-8A12-66DB8D0B74C5}" type="presParOf" srcId="{077D2E31-C2E0-4995-905A-B71FB3BAB932}" destId="{24E8E951-225B-4B14-AD2C-AEE2802D3D2C}" srcOrd="2" destOrd="0" presId="urn:microsoft.com/office/officeart/2005/8/layout/radial5"/>
    <dgm:cxn modelId="{395D342D-6297-4465-9218-F9F68CA92536}" type="presParOf" srcId="{077D2E31-C2E0-4995-905A-B71FB3BAB932}" destId="{110B627E-F3A9-4C7E-8553-82D43E9AF363}" srcOrd="3" destOrd="0" presId="urn:microsoft.com/office/officeart/2005/8/layout/radial5"/>
    <dgm:cxn modelId="{A793F24C-BA01-4180-B0A4-27CCB1C48368}" type="presParOf" srcId="{110B627E-F3A9-4C7E-8553-82D43E9AF363}" destId="{DB0B0033-5202-4251-9AF8-D6EBB774BB05}" srcOrd="0" destOrd="0" presId="urn:microsoft.com/office/officeart/2005/8/layout/radial5"/>
    <dgm:cxn modelId="{050D9EF9-E5C0-4A14-844E-828EC7948872}" type="presParOf" srcId="{077D2E31-C2E0-4995-905A-B71FB3BAB932}" destId="{CDCE7AAC-47FC-412C-AA46-4B2A7FF76138}" srcOrd="4" destOrd="0" presId="urn:microsoft.com/office/officeart/2005/8/layout/radial5"/>
    <dgm:cxn modelId="{377E81DF-7FF8-4712-96B3-55FD2BBA59B1}" type="presParOf" srcId="{077D2E31-C2E0-4995-905A-B71FB3BAB932}" destId="{55403AAA-1322-43FE-ADED-0D330B811B1B}" srcOrd="5" destOrd="0" presId="urn:microsoft.com/office/officeart/2005/8/layout/radial5"/>
    <dgm:cxn modelId="{6DDEE4EC-90C3-4863-9754-08E655773007}" type="presParOf" srcId="{55403AAA-1322-43FE-ADED-0D330B811B1B}" destId="{5943B508-29AA-4ED6-B78B-CCBDC5B53D68}" srcOrd="0" destOrd="0" presId="urn:microsoft.com/office/officeart/2005/8/layout/radial5"/>
    <dgm:cxn modelId="{9DC592C3-B0AF-4D74-A348-6D701A710045}" type="presParOf" srcId="{077D2E31-C2E0-4995-905A-B71FB3BAB932}" destId="{B6462A85-D78C-4DFE-A37D-0BD0FF697143}" srcOrd="6" destOrd="0" presId="urn:microsoft.com/office/officeart/2005/8/layout/radial5"/>
    <dgm:cxn modelId="{99AAC9FA-7796-4A26-A271-65FFAEE783B9}" type="presParOf" srcId="{077D2E31-C2E0-4995-905A-B71FB3BAB932}" destId="{4DB8147F-4AC9-4419-9537-6AF46DA98349}" srcOrd="7" destOrd="0" presId="urn:microsoft.com/office/officeart/2005/8/layout/radial5"/>
    <dgm:cxn modelId="{FEC68EE9-5EEF-42A4-A9C4-CD31B146E616}" type="presParOf" srcId="{4DB8147F-4AC9-4419-9537-6AF46DA98349}" destId="{0DC9FC52-0C21-4816-805F-71F3F383DF04}" srcOrd="0" destOrd="0" presId="urn:microsoft.com/office/officeart/2005/8/layout/radial5"/>
    <dgm:cxn modelId="{5B322D6B-96AA-47C8-AA98-394C39F79845}" type="presParOf" srcId="{077D2E31-C2E0-4995-905A-B71FB3BAB932}" destId="{C0AA15B8-5DE7-46F0-B75B-82C61ED85FAA}" srcOrd="8" destOrd="0" presId="urn:microsoft.com/office/officeart/2005/8/layout/radial5"/>
    <dgm:cxn modelId="{D45E648C-E0C3-4F65-98D5-F04A97C71CA2}" type="presParOf" srcId="{077D2E31-C2E0-4995-905A-B71FB3BAB932}" destId="{4F450829-F103-4996-972D-84737579A321}" srcOrd="9" destOrd="0" presId="urn:microsoft.com/office/officeart/2005/8/layout/radial5"/>
    <dgm:cxn modelId="{52B5437B-5E16-449A-8376-4520639A4A98}" type="presParOf" srcId="{4F450829-F103-4996-972D-84737579A321}" destId="{B4E2AFFB-F352-4679-B693-AF882690B0A1}" srcOrd="0" destOrd="0" presId="urn:microsoft.com/office/officeart/2005/8/layout/radial5"/>
    <dgm:cxn modelId="{3938A6AD-40AA-4F0F-BADF-EF9C0FBB3468}" type="presParOf" srcId="{077D2E31-C2E0-4995-905A-B71FB3BAB932}" destId="{8B3D9949-CEC6-4FA2-A2C7-D056680289B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A4DE13-671B-4B6E-904B-0DA5BFA062A9}" type="doc">
      <dgm:prSet loTypeId="urn:microsoft.com/office/officeart/2005/8/layout/venn1" loCatId="relationship" qsTypeId="urn:microsoft.com/office/officeart/2005/8/quickstyle/simple1" qsCatId="simple" csTypeId="urn:microsoft.com/office/officeart/2005/8/colors/accent2_4" csCatId="accent2" phldr="1"/>
      <dgm:spPr/>
    </dgm:pt>
    <dgm:pt modelId="{55960821-C224-4799-B032-859146FC32E0}">
      <dgm:prSet phldrT="[Текст]" custT="1"/>
      <dgm:spPr/>
      <dgm:t>
        <a:bodyPr/>
        <a:lstStyle/>
        <a:p>
          <a:r>
            <a:rPr lang="ru-RU" sz="3200" b="1" dirty="0" smtClean="0"/>
            <a:t>БОРЩ МОСКОВСКИЙ </a:t>
          </a:r>
          <a:r>
            <a:rPr lang="ru-RU" sz="3100" b="1" dirty="0" smtClean="0"/>
            <a:t>- </a:t>
          </a:r>
        </a:p>
        <a:p>
          <a:r>
            <a:rPr lang="ru-RU" sz="2400" b="1" dirty="0" smtClean="0"/>
            <a:t>МЯСНОЙ НАБОР</a:t>
          </a:r>
        </a:p>
        <a:p>
          <a:r>
            <a:rPr lang="ru-RU" sz="2400" b="1" dirty="0" smtClean="0"/>
            <a:t>МЯСО</a:t>
          </a:r>
        </a:p>
        <a:p>
          <a:r>
            <a:rPr lang="ru-RU" sz="2400" b="1" dirty="0" smtClean="0"/>
            <a:t>ВЕТЧИНА </a:t>
          </a:r>
        </a:p>
        <a:p>
          <a:r>
            <a:rPr lang="ru-RU" sz="2400" b="1" dirty="0" smtClean="0"/>
            <a:t>СОСИСКИ</a:t>
          </a:r>
          <a:endParaRPr lang="ru-RU" sz="2400" b="1" dirty="0"/>
        </a:p>
      </dgm:t>
    </dgm:pt>
    <dgm:pt modelId="{D520F5D0-19E9-4D3C-9E7F-302693EE1123}" type="parTrans" cxnId="{231E35DB-13BD-474D-96E1-BC722A631EF1}">
      <dgm:prSet/>
      <dgm:spPr/>
      <dgm:t>
        <a:bodyPr/>
        <a:lstStyle/>
        <a:p>
          <a:endParaRPr lang="ru-RU"/>
        </a:p>
      </dgm:t>
    </dgm:pt>
    <dgm:pt modelId="{2ACB100F-FDAD-462B-A996-03026797F3E5}" type="sibTrans" cxnId="{231E35DB-13BD-474D-96E1-BC722A631EF1}">
      <dgm:prSet/>
      <dgm:spPr/>
      <dgm:t>
        <a:bodyPr/>
        <a:lstStyle/>
        <a:p>
          <a:endParaRPr lang="ru-RU"/>
        </a:p>
      </dgm:t>
    </dgm:pt>
    <dgm:pt modelId="{D5598604-AE4F-4455-A3D8-95BDC8C2362C}">
      <dgm:prSet phldrT="[Текст]" custT="1"/>
      <dgm:spPr/>
      <dgm:t>
        <a:bodyPr/>
        <a:lstStyle/>
        <a:p>
          <a:r>
            <a:rPr lang="ru-RU" sz="4000" b="1" dirty="0" smtClean="0"/>
            <a:t>БОРЩ СИБИРСКИЙ-</a:t>
          </a:r>
        </a:p>
        <a:p>
          <a:r>
            <a:rPr lang="ru-RU" sz="2800" b="1" dirty="0" smtClean="0"/>
            <a:t>ФРИКАДЕЛЬКИ</a:t>
          </a:r>
        </a:p>
        <a:p>
          <a:r>
            <a:rPr lang="ru-RU" sz="2800" b="1" dirty="0" smtClean="0"/>
            <a:t>ФАСОЛЬ КАРТОФЕЛЬ</a:t>
          </a:r>
          <a:endParaRPr lang="ru-RU" sz="2800" b="1" dirty="0"/>
        </a:p>
      </dgm:t>
    </dgm:pt>
    <dgm:pt modelId="{83158D40-82DB-43D7-9D31-C5D757676770}" type="parTrans" cxnId="{259C26D8-54BA-4667-B941-4FC3A04B5418}">
      <dgm:prSet/>
      <dgm:spPr/>
      <dgm:t>
        <a:bodyPr/>
        <a:lstStyle/>
        <a:p>
          <a:endParaRPr lang="ru-RU"/>
        </a:p>
      </dgm:t>
    </dgm:pt>
    <dgm:pt modelId="{5BCE8FFF-C268-468F-8C09-27577B8BE863}" type="sibTrans" cxnId="{259C26D8-54BA-4667-B941-4FC3A04B5418}">
      <dgm:prSet/>
      <dgm:spPr/>
      <dgm:t>
        <a:bodyPr/>
        <a:lstStyle/>
        <a:p>
          <a:endParaRPr lang="ru-RU"/>
        </a:p>
      </dgm:t>
    </dgm:pt>
    <dgm:pt modelId="{633B4A51-6719-4337-8CE1-521E9EDD1940}" type="pres">
      <dgm:prSet presAssocID="{1AA4DE13-671B-4B6E-904B-0DA5BFA062A9}" presName="compositeShape" presStyleCnt="0">
        <dgm:presLayoutVars>
          <dgm:chMax val="7"/>
          <dgm:dir/>
          <dgm:resizeHandles val="exact"/>
        </dgm:presLayoutVars>
      </dgm:prSet>
      <dgm:spPr/>
    </dgm:pt>
    <dgm:pt modelId="{FA3ED723-69D4-4AF2-8601-DBFFB7811C95}" type="pres">
      <dgm:prSet presAssocID="{55960821-C224-4799-B032-859146FC32E0}" presName="circ1" presStyleLbl="vennNode1" presStyleIdx="0" presStyleCnt="2"/>
      <dgm:spPr/>
      <dgm:t>
        <a:bodyPr/>
        <a:lstStyle/>
        <a:p>
          <a:endParaRPr lang="ru-RU"/>
        </a:p>
      </dgm:t>
    </dgm:pt>
    <dgm:pt modelId="{09CBCB58-D3F1-4060-AFF4-431706CA6DC1}" type="pres">
      <dgm:prSet presAssocID="{55960821-C224-4799-B032-859146FC32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1AC5C-032D-4371-BB51-7BFCAF10F79E}" type="pres">
      <dgm:prSet presAssocID="{D5598604-AE4F-4455-A3D8-95BDC8C2362C}" presName="circ2" presStyleLbl="vennNode1" presStyleIdx="1" presStyleCnt="2"/>
      <dgm:spPr/>
      <dgm:t>
        <a:bodyPr/>
        <a:lstStyle/>
        <a:p>
          <a:endParaRPr lang="ru-RU"/>
        </a:p>
      </dgm:t>
    </dgm:pt>
    <dgm:pt modelId="{CEB9D574-B787-4038-945F-B6E7C5E2F606}" type="pres">
      <dgm:prSet presAssocID="{D5598604-AE4F-4455-A3D8-95BDC8C236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1E35DB-13BD-474D-96E1-BC722A631EF1}" srcId="{1AA4DE13-671B-4B6E-904B-0DA5BFA062A9}" destId="{55960821-C224-4799-B032-859146FC32E0}" srcOrd="0" destOrd="0" parTransId="{D520F5D0-19E9-4D3C-9E7F-302693EE1123}" sibTransId="{2ACB100F-FDAD-462B-A996-03026797F3E5}"/>
    <dgm:cxn modelId="{D2B86442-F6AC-4B8A-A14B-074460C62BA5}" type="presOf" srcId="{D5598604-AE4F-4455-A3D8-95BDC8C2362C}" destId="{F6A1AC5C-032D-4371-BB51-7BFCAF10F79E}" srcOrd="0" destOrd="0" presId="urn:microsoft.com/office/officeart/2005/8/layout/venn1"/>
    <dgm:cxn modelId="{FF047735-7576-42A0-8B4C-2645314A8FDF}" type="presOf" srcId="{D5598604-AE4F-4455-A3D8-95BDC8C2362C}" destId="{CEB9D574-B787-4038-945F-B6E7C5E2F606}" srcOrd="1" destOrd="0" presId="urn:microsoft.com/office/officeart/2005/8/layout/venn1"/>
    <dgm:cxn modelId="{D303E5B9-D929-4091-BC87-D4C2BF759BA2}" type="presOf" srcId="{55960821-C224-4799-B032-859146FC32E0}" destId="{FA3ED723-69D4-4AF2-8601-DBFFB7811C95}" srcOrd="0" destOrd="0" presId="urn:microsoft.com/office/officeart/2005/8/layout/venn1"/>
    <dgm:cxn modelId="{259C26D8-54BA-4667-B941-4FC3A04B5418}" srcId="{1AA4DE13-671B-4B6E-904B-0DA5BFA062A9}" destId="{D5598604-AE4F-4455-A3D8-95BDC8C2362C}" srcOrd="1" destOrd="0" parTransId="{83158D40-82DB-43D7-9D31-C5D757676770}" sibTransId="{5BCE8FFF-C268-468F-8C09-27577B8BE863}"/>
    <dgm:cxn modelId="{AA6BC2A5-78EA-430C-BDFE-69B815204269}" type="presOf" srcId="{1AA4DE13-671B-4B6E-904B-0DA5BFA062A9}" destId="{633B4A51-6719-4337-8CE1-521E9EDD1940}" srcOrd="0" destOrd="0" presId="urn:microsoft.com/office/officeart/2005/8/layout/venn1"/>
    <dgm:cxn modelId="{16D442DC-1359-43EF-862F-CEC5E46C01F2}" type="presOf" srcId="{55960821-C224-4799-B032-859146FC32E0}" destId="{09CBCB58-D3F1-4060-AFF4-431706CA6DC1}" srcOrd="1" destOrd="0" presId="urn:microsoft.com/office/officeart/2005/8/layout/venn1"/>
    <dgm:cxn modelId="{E83EC55D-6A35-4EFF-97A4-5F85B2B0FD3D}" type="presParOf" srcId="{633B4A51-6719-4337-8CE1-521E9EDD1940}" destId="{FA3ED723-69D4-4AF2-8601-DBFFB7811C95}" srcOrd="0" destOrd="0" presId="urn:microsoft.com/office/officeart/2005/8/layout/venn1"/>
    <dgm:cxn modelId="{DD5C74C1-6683-4C13-A48B-E5D9BC742198}" type="presParOf" srcId="{633B4A51-6719-4337-8CE1-521E9EDD1940}" destId="{09CBCB58-D3F1-4060-AFF4-431706CA6DC1}" srcOrd="1" destOrd="0" presId="urn:microsoft.com/office/officeart/2005/8/layout/venn1"/>
    <dgm:cxn modelId="{2EB9D026-A37A-491A-BBDA-81568609067D}" type="presParOf" srcId="{633B4A51-6719-4337-8CE1-521E9EDD1940}" destId="{F6A1AC5C-032D-4371-BB51-7BFCAF10F79E}" srcOrd="2" destOrd="0" presId="urn:microsoft.com/office/officeart/2005/8/layout/venn1"/>
    <dgm:cxn modelId="{FCF0A127-4ED6-4ED6-B9C5-CE63B78BC61C}" type="presParOf" srcId="{633B4A51-6719-4337-8CE1-521E9EDD1940}" destId="{CEB9D574-B787-4038-945F-B6E7C5E2F60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404F43-85D4-430E-A7D9-08A16CA80C0F}">
      <dsp:nvSpPr>
        <dsp:cNvPr id="0" name=""/>
        <dsp:cNvSpPr/>
      </dsp:nvSpPr>
      <dsp:spPr>
        <a:xfrm>
          <a:off x="4225907" y="1345040"/>
          <a:ext cx="2584831" cy="61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154"/>
              </a:lnTo>
              <a:lnTo>
                <a:pt x="2584831" y="419154"/>
              </a:lnTo>
              <a:lnTo>
                <a:pt x="2584831" y="6150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8556A-7B8B-43AF-8535-76382064D541}">
      <dsp:nvSpPr>
        <dsp:cNvPr id="0" name=""/>
        <dsp:cNvSpPr/>
      </dsp:nvSpPr>
      <dsp:spPr>
        <a:xfrm>
          <a:off x="4225907" y="3303051"/>
          <a:ext cx="1292415" cy="61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154"/>
              </a:lnTo>
              <a:lnTo>
                <a:pt x="1292415" y="419154"/>
              </a:lnTo>
              <a:lnTo>
                <a:pt x="1292415" y="6150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5F3CD-196B-4407-9E9E-456236D48AB8}">
      <dsp:nvSpPr>
        <dsp:cNvPr id="0" name=""/>
        <dsp:cNvSpPr/>
      </dsp:nvSpPr>
      <dsp:spPr>
        <a:xfrm>
          <a:off x="2933491" y="3303051"/>
          <a:ext cx="1292415" cy="615072"/>
        </a:xfrm>
        <a:custGeom>
          <a:avLst/>
          <a:gdLst/>
          <a:ahLst/>
          <a:cxnLst/>
          <a:rect l="0" t="0" r="0" b="0"/>
          <a:pathLst>
            <a:path>
              <a:moveTo>
                <a:pt x="1292415" y="0"/>
              </a:moveTo>
              <a:lnTo>
                <a:pt x="1292415" y="419154"/>
              </a:lnTo>
              <a:lnTo>
                <a:pt x="0" y="419154"/>
              </a:lnTo>
              <a:lnTo>
                <a:pt x="0" y="6150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2E2D7-62EB-4E5A-94E5-C51BC06DF915}">
      <dsp:nvSpPr>
        <dsp:cNvPr id="0" name=""/>
        <dsp:cNvSpPr/>
      </dsp:nvSpPr>
      <dsp:spPr>
        <a:xfrm>
          <a:off x="4180187" y="1345040"/>
          <a:ext cx="91440" cy="615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50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9AF96-BF1F-4406-B914-BD09AE9FD5B1}">
      <dsp:nvSpPr>
        <dsp:cNvPr id="0" name=""/>
        <dsp:cNvSpPr/>
      </dsp:nvSpPr>
      <dsp:spPr>
        <a:xfrm>
          <a:off x="1641075" y="1345040"/>
          <a:ext cx="2584831" cy="615072"/>
        </a:xfrm>
        <a:custGeom>
          <a:avLst/>
          <a:gdLst/>
          <a:ahLst/>
          <a:cxnLst/>
          <a:rect l="0" t="0" r="0" b="0"/>
          <a:pathLst>
            <a:path>
              <a:moveTo>
                <a:pt x="2584831" y="0"/>
              </a:moveTo>
              <a:lnTo>
                <a:pt x="2584831" y="419154"/>
              </a:lnTo>
              <a:lnTo>
                <a:pt x="0" y="419154"/>
              </a:lnTo>
              <a:lnTo>
                <a:pt x="0" y="6150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B6320-5095-4C32-BD00-1892E2F3B546}">
      <dsp:nvSpPr>
        <dsp:cNvPr id="0" name=""/>
        <dsp:cNvSpPr/>
      </dsp:nvSpPr>
      <dsp:spPr>
        <a:xfrm>
          <a:off x="1364614" y="2103"/>
          <a:ext cx="5722585" cy="1342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71253A-A379-43C9-8E35-7E112548930E}">
      <dsp:nvSpPr>
        <dsp:cNvPr id="0" name=""/>
        <dsp:cNvSpPr/>
      </dsp:nvSpPr>
      <dsp:spPr>
        <a:xfrm>
          <a:off x="1599599" y="225338"/>
          <a:ext cx="5722585" cy="1342937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pc="300" dirty="0" smtClean="0"/>
            <a:t>ВИДЫ ГРАФИЧЕСКИХ</a:t>
          </a:r>
          <a:br>
            <a:rPr lang="ru-RU" sz="1700" b="1" kern="1200" spc="300" dirty="0" smtClean="0"/>
          </a:br>
          <a:r>
            <a:rPr lang="ru-RU" sz="1700" b="1" kern="1200" spc="300" dirty="0" smtClean="0"/>
            <a:t>ПРИЁМОВ</a:t>
          </a:r>
          <a:endParaRPr lang="ru-RU" sz="1700" b="1" kern="1200" spc="300" dirty="0"/>
        </a:p>
      </dsp:txBody>
      <dsp:txXfrm>
        <a:off x="1599599" y="225338"/>
        <a:ext cx="5722585" cy="1342937"/>
      </dsp:txXfrm>
    </dsp:sp>
    <dsp:sp modelId="{BD56473C-ACEA-4FBD-89EF-BAC4E0D2DF8A}">
      <dsp:nvSpPr>
        <dsp:cNvPr id="0" name=""/>
        <dsp:cNvSpPr/>
      </dsp:nvSpPr>
      <dsp:spPr>
        <a:xfrm>
          <a:off x="583644" y="1960113"/>
          <a:ext cx="2114862" cy="1342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14CD6C-2DBD-40CD-BDD9-FC11C06EBAE7}">
      <dsp:nvSpPr>
        <dsp:cNvPr id="0" name=""/>
        <dsp:cNvSpPr/>
      </dsp:nvSpPr>
      <dsp:spPr>
        <a:xfrm>
          <a:off x="818629" y="2183348"/>
          <a:ext cx="2114862" cy="134293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pc="300" dirty="0" smtClean="0"/>
            <a:t>ТАБЛИЦЫ</a:t>
          </a:r>
          <a:endParaRPr lang="ru-RU" sz="1700" b="1" kern="1200" spc="300" dirty="0"/>
        </a:p>
      </dsp:txBody>
      <dsp:txXfrm>
        <a:off x="818629" y="2183348"/>
        <a:ext cx="2114862" cy="1342937"/>
      </dsp:txXfrm>
    </dsp:sp>
    <dsp:sp modelId="{2843B89E-B73D-4FB4-9D5D-40498D3F8210}">
      <dsp:nvSpPr>
        <dsp:cNvPr id="0" name=""/>
        <dsp:cNvSpPr/>
      </dsp:nvSpPr>
      <dsp:spPr>
        <a:xfrm>
          <a:off x="3168476" y="1960113"/>
          <a:ext cx="2114862" cy="1342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C25C2E-A11C-4A44-AA2C-9B77BBB60A0D}">
      <dsp:nvSpPr>
        <dsp:cNvPr id="0" name=""/>
        <dsp:cNvSpPr/>
      </dsp:nvSpPr>
      <dsp:spPr>
        <a:xfrm>
          <a:off x="3403461" y="2183348"/>
          <a:ext cx="2114862" cy="134293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pc="300" dirty="0" smtClean="0"/>
            <a:t>СХЕМЫ</a:t>
          </a:r>
          <a:endParaRPr lang="ru-RU" sz="1700" b="1" kern="1200" spc="300" dirty="0"/>
        </a:p>
      </dsp:txBody>
      <dsp:txXfrm>
        <a:off x="3403461" y="2183348"/>
        <a:ext cx="2114862" cy="1342937"/>
      </dsp:txXfrm>
    </dsp:sp>
    <dsp:sp modelId="{BA35B03F-4263-436D-A2A9-458180DEDFCD}">
      <dsp:nvSpPr>
        <dsp:cNvPr id="0" name=""/>
        <dsp:cNvSpPr/>
      </dsp:nvSpPr>
      <dsp:spPr>
        <a:xfrm>
          <a:off x="1876060" y="3918123"/>
          <a:ext cx="2114862" cy="1342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140292-7489-47F8-9F97-0BEFEF99B713}">
      <dsp:nvSpPr>
        <dsp:cNvPr id="0" name=""/>
        <dsp:cNvSpPr/>
      </dsp:nvSpPr>
      <dsp:spPr>
        <a:xfrm>
          <a:off x="2111045" y="4141359"/>
          <a:ext cx="2114862" cy="1342937"/>
        </a:xfrm>
        <a:prstGeom prst="roundRect">
          <a:avLst>
            <a:gd name="adj" fmla="val 10000"/>
          </a:avLst>
        </a:prstGeom>
        <a:solidFill>
          <a:schemeClr val="accent3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pc="300" dirty="0" smtClean="0"/>
            <a:t>КЛАСТЕРЫ</a:t>
          </a:r>
          <a:endParaRPr lang="ru-RU" sz="1700" b="1" kern="1200" spc="300" dirty="0"/>
        </a:p>
      </dsp:txBody>
      <dsp:txXfrm>
        <a:off x="2111045" y="4141359"/>
        <a:ext cx="2114862" cy="1342937"/>
      </dsp:txXfrm>
    </dsp:sp>
    <dsp:sp modelId="{5D011D0B-3509-414C-8D5C-B0F35E2C137B}">
      <dsp:nvSpPr>
        <dsp:cNvPr id="0" name=""/>
        <dsp:cNvSpPr/>
      </dsp:nvSpPr>
      <dsp:spPr>
        <a:xfrm>
          <a:off x="4460892" y="3918123"/>
          <a:ext cx="2114862" cy="1342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158C6-BFD7-4F1E-A8D0-B09EC356EC72}">
      <dsp:nvSpPr>
        <dsp:cNvPr id="0" name=""/>
        <dsp:cNvSpPr/>
      </dsp:nvSpPr>
      <dsp:spPr>
        <a:xfrm>
          <a:off x="4695877" y="4141359"/>
          <a:ext cx="2114862" cy="1342937"/>
        </a:xfrm>
        <a:prstGeom prst="roundRect">
          <a:avLst>
            <a:gd name="adj" fmla="val 10000"/>
          </a:avLst>
        </a:prstGeom>
        <a:solidFill>
          <a:schemeClr val="accent3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pc="300" dirty="0" smtClean="0"/>
            <a:t>ГРАФИЧЕСКИЕ СХЕМЫ</a:t>
          </a:r>
          <a:endParaRPr lang="ru-RU" sz="1700" b="1" kern="1200" spc="300" dirty="0"/>
        </a:p>
      </dsp:txBody>
      <dsp:txXfrm>
        <a:off x="4695877" y="4141359"/>
        <a:ext cx="2114862" cy="1342937"/>
      </dsp:txXfrm>
    </dsp:sp>
    <dsp:sp modelId="{97C9D3B0-BD54-4CBE-86CE-E5E00D27DFCB}">
      <dsp:nvSpPr>
        <dsp:cNvPr id="0" name=""/>
        <dsp:cNvSpPr/>
      </dsp:nvSpPr>
      <dsp:spPr>
        <a:xfrm>
          <a:off x="5753308" y="1960113"/>
          <a:ext cx="2114862" cy="1342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C21284-59EA-4A0B-8172-38DFBE144E33}">
      <dsp:nvSpPr>
        <dsp:cNvPr id="0" name=""/>
        <dsp:cNvSpPr/>
      </dsp:nvSpPr>
      <dsp:spPr>
        <a:xfrm>
          <a:off x="5988293" y="2183348"/>
          <a:ext cx="2114862" cy="134293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pc="300" dirty="0" smtClean="0"/>
            <a:t>ОПОРНЫЕ КОНСПЕКТЫ</a:t>
          </a:r>
          <a:endParaRPr lang="ru-RU" sz="1700" b="1" kern="1200" spc="300" dirty="0"/>
        </a:p>
      </dsp:txBody>
      <dsp:txXfrm>
        <a:off x="5988293" y="2183348"/>
        <a:ext cx="2114862" cy="13429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6BAB30-8878-40C1-AE57-250654495C0E}">
      <dsp:nvSpPr>
        <dsp:cNvPr id="0" name=""/>
        <dsp:cNvSpPr/>
      </dsp:nvSpPr>
      <dsp:spPr>
        <a:xfrm>
          <a:off x="2056097" y="89330"/>
          <a:ext cx="3108960" cy="31089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470625" y="633398"/>
        <a:ext cx="2279904" cy="1399032"/>
      </dsp:txXfrm>
    </dsp:sp>
    <dsp:sp modelId="{186F0FF5-EAFB-4773-8343-9E5DC61A6358}">
      <dsp:nvSpPr>
        <dsp:cNvPr id="0" name=""/>
        <dsp:cNvSpPr/>
      </dsp:nvSpPr>
      <dsp:spPr>
        <a:xfrm>
          <a:off x="3186836" y="2007870"/>
          <a:ext cx="3108960" cy="3108960"/>
        </a:xfrm>
        <a:prstGeom prst="ellipse">
          <a:avLst/>
        </a:prstGeom>
        <a:solidFill>
          <a:schemeClr val="accent2">
            <a:alpha val="50000"/>
            <a:hueOff val="-2355276"/>
            <a:satOff val="-3145"/>
            <a:lumOff val="18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137660" y="2811018"/>
        <a:ext cx="1865376" cy="1709928"/>
      </dsp:txXfrm>
    </dsp:sp>
    <dsp:sp modelId="{319E7B03-F9AC-4FDE-ACF7-A0960FE5A74A}">
      <dsp:nvSpPr>
        <dsp:cNvPr id="0" name=""/>
        <dsp:cNvSpPr/>
      </dsp:nvSpPr>
      <dsp:spPr>
        <a:xfrm>
          <a:off x="943203" y="2007870"/>
          <a:ext cx="3108960" cy="3108960"/>
        </a:xfrm>
        <a:prstGeom prst="ellipse">
          <a:avLst/>
        </a:prstGeom>
        <a:solidFill>
          <a:schemeClr val="accent2">
            <a:alpha val="50000"/>
            <a:hueOff val="-4710551"/>
            <a:satOff val="-6290"/>
            <a:lumOff val="37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235964" y="2811018"/>
        <a:ext cx="1865376" cy="17099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8C2FA3-DCB8-4A27-B3D4-04EDEB408D77}">
      <dsp:nvSpPr>
        <dsp:cNvPr id="0" name=""/>
        <dsp:cNvSpPr/>
      </dsp:nvSpPr>
      <dsp:spPr>
        <a:xfrm>
          <a:off x="2998105" y="2304004"/>
          <a:ext cx="3035842" cy="3660139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СУПЫ-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по </a:t>
          </a:r>
          <a:r>
            <a:rPr lang="en-US" sz="1900" b="1" kern="1200" dirty="0" smtClean="0">
              <a:solidFill>
                <a:schemeClr val="tx1"/>
              </a:solidFill>
            </a:rPr>
            <a:t>t </a:t>
          </a:r>
          <a:r>
            <a:rPr lang="ru-RU" sz="1900" b="1" kern="1200" dirty="0" smtClean="0">
              <a:solidFill>
                <a:schemeClr val="tx1"/>
              </a:solidFill>
            </a:rPr>
            <a:t>подачи,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По способу приготовления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2998105" y="2304004"/>
        <a:ext cx="3035842" cy="3660139"/>
      </dsp:txXfrm>
    </dsp:sp>
    <dsp:sp modelId="{D8410AF9-A1B9-41AC-A816-F4D2BA8F5293}">
      <dsp:nvSpPr>
        <dsp:cNvPr id="0" name=""/>
        <dsp:cNvSpPr/>
      </dsp:nvSpPr>
      <dsp:spPr>
        <a:xfrm rot="10797179">
          <a:off x="945086" y="3854825"/>
          <a:ext cx="1940103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752E2-C840-47C8-8D99-EAEBE155CCC2}">
      <dsp:nvSpPr>
        <dsp:cNvPr id="0" name=""/>
        <dsp:cNvSpPr/>
      </dsp:nvSpPr>
      <dsp:spPr>
        <a:xfrm>
          <a:off x="-133208" y="3584111"/>
          <a:ext cx="2156591" cy="110578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ХОЛОДНЫЕ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t </a:t>
          </a:r>
          <a:r>
            <a:rPr lang="ru-RU" sz="2400" b="1" kern="1200" dirty="0" smtClean="0">
              <a:solidFill>
                <a:schemeClr val="tx1"/>
              </a:solidFill>
            </a:rPr>
            <a:t>10-14</a:t>
          </a:r>
          <a:r>
            <a:rPr lang="ru-RU" sz="1000" b="1" kern="1200" dirty="0" smtClean="0">
              <a:solidFill>
                <a:schemeClr val="tx1"/>
              </a:solidFill>
            </a:rPr>
            <a:t>0</a:t>
          </a:r>
          <a:r>
            <a:rPr lang="ru-RU" sz="2400" b="1" kern="1200" dirty="0" smtClean="0">
              <a:solidFill>
                <a:schemeClr val="tx1"/>
              </a:solidFill>
            </a:rPr>
            <a:t>С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-133208" y="3584111"/>
        <a:ext cx="2156591" cy="1105788"/>
      </dsp:txXfrm>
    </dsp:sp>
    <dsp:sp modelId="{F3F955DD-98A6-4596-9B33-E85D7C5CE41E}">
      <dsp:nvSpPr>
        <dsp:cNvPr id="0" name=""/>
        <dsp:cNvSpPr/>
      </dsp:nvSpPr>
      <dsp:spPr>
        <a:xfrm rot="12342857">
          <a:off x="1022807" y="2670685"/>
          <a:ext cx="2077520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A7FB0-99FD-44CA-850F-8FCF73552241}">
      <dsp:nvSpPr>
        <dsp:cNvPr id="0" name=""/>
        <dsp:cNvSpPr/>
      </dsp:nvSpPr>
      <dsp:spPr>
        <a:xfrm>
          <a:off x="182363" y="1948473"/>
          <a:ext cx="1886626" cy="1105788"/>
        </a:xfrm>
        <a:prstGeom prst="roundRect">
          <a:avLst>
            <a:gd name="adj" fmla="val 10000"/>
          </a:avLst>
        </a:prstGeom>
        <a:solidFill>
          <a:srgbClr val="AA392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ГОРЯЧИЕ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t  </a:t>
          </a:r>
          <a:r>
            <a:rPr lang="ru-RU" sz="2700" kern="1200" dirty="0" smtClean="0">
              <a:solidFill>
                <a:schemeClr val="tx1"/>
              </a:solidFill>
            </a:rPr>
            <a:t>75-80</a:t>
          </a:r>
          <a:r>
            <a:rPr lang="ru-RU" sz="1000" kern="1200" dirty="0" smtClean="0">
              <a:solidFill>
                <a:schemeClr val="tx1"/>
              </a:solidFill>
            </a:rPr>
            <a:t>0</a:t>
          </a:r>
          <a:r>
            <a:rPr lang="ru-RU" sz="2700" kern="1200" dirty="0" smtClean="0">
              <a:solidFill>
                <a:schemeClr val="tx1"/>
              </a:solidFill>
            </a:rPr>
            <a:t>с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182363" y="1948473"/>
        <a:ext cx="1886626" cy="1105788"/>
      </dsp:txXfrm>
    </dsp:sp>
    <dsp:sp modelId="{FFFC4596-6DD9-4698-9E11-560325BF0C0F}">
      <dsp:nvSpPr>
        <dsp:cNvPr id="0" name=""/>
        <dsp:cNvSpPr/>
      </dsp:nvSpPr>
      <dsp:spPr>
        <a:xfrm rot="13434922">
          <a:off x="883128" y="1660554"/>
          <a:ext cx="2712309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CDDA3-8C1D-4BA8-8014-E8A0D1DD23E0}">
      <dsp:nvSpPr>
        <dsp:cNvPr id="0" name=""/>
        <dsp:cNvSpPr/>
      </dsp:nvSpPr>
      <dsp:spPr>
        <a:xfrm>
          <a:off x="251582" y="448421"/>
          <a:ext cx="2021546" cy="1105788"/>
        </a:xfrm>
        <a:prstGeom prst="roundRect">
          <a:avLst>
            <a:gd name="adj" fmla="val 10000"/>
          </a:avLst>
        </a:prstGeom>
        <a:solidFill>
          <a:srgbClr val="A3E5B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МОЛОЧНЫЕ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251582" y="448421"/>
        <a:ext cx="2021546" cy="1105788"/>
      </dsp:txXfrm>
    </dsp:sp>
    <dsp:sp modelId="{AEDE1296-D8B4-4BB1-BA71-E1159111AB22}">
      <dsp:nvSpPr>
        <dsp:cNvPr id="0" name=""/>
        <dsp:cNvSpPr/>
      </dsp:nvSpPr>
      <dsp:spPr>
        <a:xfrm rot="15254844">
          <a:off x="2788740" y="1098813"/>
          <a:ext cx="1900955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13694-D866-4356-8874-EF3488B7287D}">
      <dsp:nvSpPr>
        <dsp:cNvPr id="0" name=""/>
        <dsp:cNvSpPr/>
      </dsp:nvSpPr>
      <dsp:spPr>
        <a:xfrm>
          <a:off x="2470391" y="-87477"/>
          <a:ext cx="2021574" cy="1105788"/>
        </a:xfrm>
        <a:prstGeom prst="roundRect">
          <a:avLst>
            <a:gd name="adj" fmla="val 10000"/>
          </a:avLst>
        </a:prstGeom>
        <a:solidFill>
          <a:srgbClr val="FF33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СЛАДКИЕ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2470391" y="-87477"/>
        <a:ext cx="2021574" cy="1105788"/>
      </dsp:txXfrm>
    </dsp:sp>
    <dsp:sp modelId="{EF4D1670-2CA7-48C8-ADA5-F79DAE63757C}">
      <dsp:nvSpPr>
        <dsp:cNvPr id="0" name=""/>
        <dsp:cNvSpPr/>
      </dsp:nvSpPr>
      <dsp:spPr>
        <a:xfrm rot="17401638">
          <a:off x="4507568" y="1125838"/>
          <a:ext cx="2004845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280EB-E2F6-4D17-82AC-1E67EBA1A098}">
      <dsp:nvSpPr>
        <dsp:cNvPr id="0" name=""/>
        <dsp:cNvSpPr/>
      </dsp:nvSpPr>
      <dsp:spPr>
        <a:xfrm>
          <a:off x="4812735" y="-96744"/>
          <a:ext cx="2081107" cy="112432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ОВОЩНЫЕ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812735" y="-96744"/>
        <a:ext cx="2081107" cy="1124321"/>
      </dsp:txXfrm>
    </dsp:sp>
    <dsp:sp modelId="{09653359-B520-4276-A870-95E60C561BD8}">
      <dsp:nvSpPr>
        <dsp:cNvPr id="0" name=""/>
        <dsp:cNvSpPr/>
      </dsp:nvSpPr>
      <dsp:spPr>
        <a:xfrm rot="19273067">
          <a:off x="5618208" y="1970329"/>
          <a:ext cx="2480985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7CF7C-83B8-484A-81F5-5133CE53AFDB}">
      <dsp:nvSpPr>
        <dsp:cNvPr id="0" name=""/>
        <dsp:cNvSpPr/>
      </dsp:nvSpPr>
      <dsp:spPr>
        <a:xfrm>
          <a:off x="6864070" y="921821"/>
          <a:ext cx="1923269" cy="110578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ПРОЗРАЧНЫЕ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6864070" y="921821"/>
        <a:ext cx="1923269" cy="1105788"/>
      </dsp:txXfrm>
    </dsp:sp>
    <dsp:sp modelId="{A4DFB185-31F3-4731-985E-F389D7E6081F}">
      <dsp:nvSpPr>
        <dsp:cNvPr id="0" name=""/>
        <dsp:cNvSpPr/>
      </dsp:nvSpPr>
      <dsp:spPr>
        <a:xfrm rot="20165750">
          <a:off x="5959749" y="2804293"/>
          <a:ext cx="1843313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503F2-363B-4421-A17B-F3D1E9B75D8E}">
      <dsp:nvSpPr>
        <dsp:cNvPr id="0" name=""/>
        <dsp:cNvSpPr/>
      </dsp:nvSpPr>
      <dsp:spPr>
        <a:xfrm>
          <a:off x="6690407" y="2159320"/>
          <a:ext cx="2067201" cy="110578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ПЮРЕОБРАЗНЫЕ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6690407" y="2159320"/>
        <a:ext cx="2067201" cy="1105788"/>
      </dsp:txXfrm>
    </dsp:sp>
    <dsp:sp modelId="{B05F7BA4-8668-4F21-BEED-FF445DCF29E3}">
      <dsp:nvSpPr>
        <dsp:cNvPr id="0" name=""/>
        <dsp:cNvSpPr/>
      </dsp:nvSpPr>
      <dsp:spPr>
        <a:xfrm rot="333477">
          <a:off x="6119399" y="4087831"/>
          <a:ext cx="1626063" cy="5627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102A9-80A7-44E1-9457-C023C818100F}">
      <dsp:nvSpPr>
        <dsp:cNvPr id="0" name=""/>
        <dsp:cNvSpPr/>
      </dsp:nvSpPr>
      <dsp:spPr>
        <a:xfrm>
          <a:off x="6779999" y="3500580"/>
          <a:ext cx="1923283" cy="1894757"/>
        </a:xfrm>
        <a:prstGeom prst="roundRect">
          <a:avLst>
            <a:gd name="adj" fmla="val 10000"/>
          </a:avLst>
        </a:prstGeom>
        <a:solidFill>
          <a:srgbClr val="F7DFD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ЗАПРАВОЧНЫЕ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- </a:t>
          </a:r>
          <a:r>
            <a:rPr lang="ru-RU" sz="1600" b="1" kern="1200" spc="300" dirty="0" smtClean="0">
              <a:solidFill>
                <a:schemeClr val="tx1"/>
              </a:solidFill>
            </a:rPr>
            <a:t>ЩИ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300" dirty="0" smtClean="0">
              <a:solidFill>
                <a:schemeClr val="tx1"/>
              </a:solidFill>
            </a:rPr>
            <a:t>- БОРЩИ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300" dirty="0" smtClean="0">
              <a:solidFill>
                <a:schemeClr val="tx1"/>
              </a:solidFill>
            </a:rPr>
            <a:t>- СОЛЯНКИ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300" dirty="0" smtClean="0">
              <a:solidFill>
                <a:schemeClr val="tx1"/>
              </a:solidFill>
            </a:rPr>
            <a:t>- БОБОВЫЕ</a:t>
          </a:r>
          <a:endParaRPr lang="ru-RU" sz="1600" b="1" kern="1200" spc="300" dirty="0">
            <a:solidFill>
              <a:schemeClr val="tx1"/>
            </a:solidFill>
          </a:endParaRPr>
        </a:p>
      </dsp:txBody>
      <dsp:txXfrm>
        <a:off x="6779999" y="3500580"/>
        <a:ext cx="1923283" cy="189475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FE07F0-FA24-4FD7-BB1E-FC19A396AD8E}">
      <dsp:nvSpPr>
        <dsp:cNvPr id="0" name=""/>
        <dsp:cNvSpPr/>
      </dsp:nvSpPr>
      <dsp:spPr>
        <a:xfrm>
          <a:off x="4343400" y="914050"/>
          <a:ext cx="191508" cy="838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988"/>
              </a:lnTo>
              <a:lnTo>
                <a:pt x="191508" y="8389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73083-86BD-43F4-B0AC-F899A0C135E0}">
      <dsp:nvSpPr>
        <dsp:cNvPr id="0" name=""/>
        <dsp:cNvSpPr/>
      </dsp:nvSpPr>
      <dsp:spPr>
        <a:xfrm>
          <a:off x="2054419" y="2209011"/>
          <a:ext cx="231579" cy="2133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3165"/>
              </a:lnTo>
              <a:lnTo>
                <a:pt x="231579" y="213316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33705-1F7D-4863-84FB-68D39B2C40B1}">
      <dsp:nvSpPr>
        <dsp:cNvPr id="0" name=""/>
        <dsp:cNvSpPr/>
      </dsp:nvSpPr>
      <dsp:spPr>
        <a:xfrm>
          <a:off x="2054419" y="2209011"/>
          <a:ext cx="273583" cy="838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988"/>
              </a:lnTo>
              <a:lnTo>
                <a:pt x="273583" y="8389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B5BEB-E954-4D5E-9A95-6765A0ADC901}">
      <dsp:nvSpPr>
        <dsp:cNvPr id="0" name=""/>
        <dsp:cNvSpPr/>
      </dsp:nvSpPr>
      <dsp:spPr>
        <a:xfrm>
          <a:off x="2966364" y="914050"/>
          <a:ext cx="1377035" cy="838988"/>
        </a:xfrm>
        <a:custGeom>
          <a:avLst/>
          <a:gdLst/>
          <a:ahLst/>
          <a:cxnLst/>
          <a:rect l="0" t="0" r="0" b="0"/>
          <a:pathLst>
            <a:path>
              <a:moveTo>
                <a:pt x="1377035" y="0"/>
              </a:moveTo>
              <a:lnTo>
                <a:pt x="1377035" y="838988"/>
              </a:lnTo>
              <a:lnTo>
                <a:pt x="0" y="8389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9550B-15A2-47DC-81AB-98B790DF4F91}">
      <dsp:nvSpPr>
        <dsp:cNvPr id="0" name=""/>
        <dsp:cNvSpPr/>
      </dsp:nvSpPr>
      <dsp:spPr>
        <a:xfrm>
          <a:off x="4343400" y="914050"/>
          <a:ext cx="3310357" cy="4267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6391"/>
              </a:lnTo>
              <a:lnTo>
                <a:pt x="3310357" y="4076391"/>
              </a:lnTo>
              <a:lnTo>
                <a:pt x="3310357" y="42678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F897A-51FB-4630-84F2-A35EEA39078D}">
      <dsp:nvSpPr>
        <dsp:cNvPr id="0" name=""/>
        <dsp:cNvSpPr/>
      </dsp:nvSpPr>
      <dsp:spPr>
        <a:xfrm>
          <a:off x="4343400" y="914050"/>
          <a:ext cx="1103452" cy="4267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6391"/>
              </a:lnTo>
              <a:lnTo>
                <a:pt x="1103452" y="4076391"/>
              </a:lnTo>
              <a:lnTo>
                <a:pt x="1103452" y="42678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2523A-7C78-4569-93F6-D8F454142511}">
      <dsp:nvSpPr>
        <dsp:cNvPr id="0" name=""/>
        <dsp:cNvSpPr/>
      </dsp:nvSpPr>
      <dsp:spPr>
        <a:xfrm>
          <a:off x="3239947" y="914050"/>
          <a:ext cx="1103452" cy="4267899"/>
        </a:xfrm>
        <a:custGeom>
          <a:avLst/>
          <a:gdLst/>
          <a:ahLst/>
          <a:cxnLst/>
          <a:rect l="0" t="0" r="0" b="0"/>
          <a:pathLst>
            <a:path>
              <a:moveTo>
                <a:pt x="1103452" y="0"/>
              </a:moveTo>
              <a:lnTo>
                <a:pt x="1103452" y="4076391"/>
              </a:lnTo>
              <a:lnTo>
                <a:pt x="0" y="4076391"/>
              </a:lnTo>
              <a:lnTo>
                <a:pt x="0" y="42678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A6A0C-1E2E-4B8E-9ADF-690BCD8A83C1}">
      <dsp:nvSpPr>
        <dsp:cNvPr id="0" name=""/>
        <dsp:cNvSpPr/>
      </dsp:nvSpPr>
      <dsp:spPr>
        <a:xfrm>
          <a:off x="1033042" y="914050"/>
          <a:ext cx="3310357" cy="4267899"/>
        </a:xfrm>
        <a:custGeom>
          <a:avLst/>
          <a:gdLst/>
          <a:ahLst/>
          <a:cxnLst/>
          <a:rect l="0" t="0" r="0" b="0"/>
          <a:pathLst>
            <a:path>
              <a:moveTo>
                <a:pt x="3310357" y="0"/>
              </a:moveTo>
              <a:lnTo>
                <a:pt x="3310357" y="4076391"/>
              </a:lnTo>
              <a:lnTo>
                <a:pt x="0" y="4076391"/>
              </a:lnTo>
              <a:lnTo>
                <a:pt x="0" y="42678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36DDA-9956-4A08-809D-BC1D636C9965}">
      <dsp:nvSpPr>
        <dsp:cNvPr id="0" name=""/>
        <dsp:cNvSpPr/>
      </dsp:nvSpPr>
      <dsp:spPr>
        <a:xfrm>
          <a:off x="3431455" y="2105"/>
          <a:ext cx="1823888" cy="91194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300" dirty="0" smtClean="0">
              <a:solidFill>
                <a:schemeClr val="tx1"/>
              </a:solidFill>
            </a:rPr>
            <a:t>БУЛЬОНЫ</a:t>
          </a:r>
          <a:endParaRPr lang="ru-RU" sz="2000" b="1" kern="1200" spc="300" dirty="0">
            <a:solidFill>
              <a:schemeClr val="tx1"/>
            </a:solidFill>
          </a:endParaRPr>
        </a:p>
      </dsp:txBody>
      <dsp:txXfrm>
        <a:off x="3431455" y="2105"/>
        <a:ext cx="1823888" cy="911944"/>
      </dsp:txXfrm>
    </dsp:sp>
    <dsp:sp modelId="{3D989151-E361-4E3D-99B4-64AEA13FCDB6}">
      <dsp:nvSpPr>
        <dsp:cNvPr id="0" name=""/>
        <dsp:cNvSpPr/>
      </dsp:nvSpPr>
      <dsp:spPr>
        <a:xfrm>
          <a:off x="121097" y="5181949"/>
          <a:ext cx="1823888" cy="911944"/>
        </a:xfrm>
        <a:prstGeom prst="rect">
          <a:avLst/>
        </a:prstGeom>
        <a:solidFill>
          <a:srgbClr val="ACB77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МЯСОКОСТНЫЙ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21097" y="5181949"/>
        <a:ext cx="1823888" cy="911944"/>
      </dsp:txXfrm>
    </dsp:sp>
    <dsp:sp modelId="{4C3C6D83-4080-45FA-AA9C-0D9A07816940}">
      <dsp:nvSpPr>
        <dsp:cNvPr id="0" name=""/>
        <dsp:cNvSpPr/>
      </dsp:nvSpPr>
      <dsp:spPr>
        <a:xfrm>
          <a:off x="2328003" y="5181949"/>
          <a:ext cx="1823888" cy="911944"/>
        </a:xfrm>
        <a:prstGeom prst="rect">
          <a:avLst/>
        </a:prstGeom>
        <a:solidFill>
          <a:srgbClr val="DDEE4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300" dirty="0" smtClean="0">
              <a:solidFill>
                <a:schemeClr val="tx1"/>
              </a:solidFill>
            </a:rPr>
            <a:t>ИЗ ПТИЦЫ</a:t>
          </a:r>
          <a:endParaRPr lang="ru-RU" sz="1600" b="1" kern="1200" spc="300" dirty="0">
            <a:solidFill>
              <a:schemeClr val="tx1"/>
            </a:solidFill>
          </a:endParaRPr>
        </a:p>
      </dsp:txBody>
      <dsp:txXfrm>
        <a:off x="2328003" y="5181949"/>
        <a:ext cx="1823888" cy="911944"/>
      </dsp:txXfrm>
    </dsp:sp>
    <dsp:sp modelId="{C0B9B524-2D7E-4C43-934C-B05F6FBBE209}">
      <dsp:nvSpPr>
        <dsp:cNvPr id="0" name=""/>
        <dsp:cNvSpPr/>
      </dsp:nvSpPr>
      <dsp:spPr>
        <a:xfrm>
          <a:off x="4534908" y="5181949"/>
          <a:ext cx="1823888" cy="911944"/>
        </a:xfrm>
        <a:prstGeom prst="rect">
          <a:avLst/>
        </a:prstGeom>
        <a:solidFill>
          <a:srgbClr val="B27C8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300" dirty="0" smtClean="0">
              <a:solidFill>
                <a:schemeClr val="tx1"/>
              </a:solidFill>
            </a:rPr>
            <a:t>ГРИБНОЙ ОТВАР</a:t>
          </a:r>
          <a:endParaRPr lang="ru-RU" sz="1800" b="1" kern="1200" spc="300" dirty="0">
            <a:solidFill>
              <a:schemeClr val="tx1"/>
            </a:solidFill>
          </a:endParaRPr>
        </a:p>
      </dsp:txBody>
      <dsp:txXfrm>
        <a:off x="4534908" y="5181949"/>
        <a:ext cx="1823888" cy="911944"/>
      </dsp:txXfrm>
    </dsp:sp>
    <dsp:sp modelId="{2F6D359B-3A78-44C7-86A9-ACAC86185E3D}">
      <dsp:nvSpPr>
        <dsp:cNvPr id="0" name=""/>
        <dsp:cNvSpPr/>
      </dsp:nvSpPr>
      <dsp:spPr>
        <a:xfrm>
          <a:off x="6741813" y="5181949"/>
          <a:ext cx="1823888" cy="911944"/>
        </a:xfrm>
        <a:prstGeom prst="rect">
          <a:avLst/>
        </a:prstGeom>
        <a:solidFill>
          <a:srgbClr val="5ED08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300" dirty="0" smtClean="0">
              <a:solidFill>
                <a:schemeClr val="tx1"/>
              </a:solidFill>
            </a:rPr>
            <a:t>ОВОЩНОЙ ОТВАР</a:t>
          </a:r>
          <a:endParaRPr lang="ru-RU" sz="1600" b="1" kern="1200" spc="300" dirty="0">
            <a:solidFill>
              <a:schemeClr val="tx1"/>
            </a:solidFill>
          </a:endParaRPr>
        </a:p>
      </dsp:txBody>
      <dsp:txXfrm>
        <a:off x="6741813" y="5181949"/>
        <a:ext cx="1823888" cy="911944"/>
      </dsp:txXfrm>
    </dsp:sp>
    <dsp:sp modelId="{9CF0110F-383E-40C8-A35D-C450F37B77D6}">
      <dsp:nvSpPr>
        <dsp:cNvPr id="0" name=""/>
        <dsp:cNvSpPr/>
      </dsp:nvSpPr>
      <dsp:spPr>
        <a:xfrm>
          <a:off x="1142475" y="1297066"/>
          <a:ext cx="1823888" cy="911944"/>
        </a:xfrm>
        <a:prstGeom prst="rect">
          <a:avLst/>
        </a:prstGeom>
        <a:solidFill>
          <a:srgbClr val="F7DFD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300" dirty="0" smtClean="0">
              <a:solidFill>
                <a:schemeClr val="tx1"/>
              </a:solidFill>
            </a:rPr>
            <a:t>КОСТНЫЙ</a:t>
          </a:r>
          <a:endParaRPr lang="ru-RU" sz="2000" b="1" kern="1200" spc="300" dirty="0">
            <a:solidFill>
              <a:schemeClr val="tx1"/>
            </a:solidFill>
          </a:endParaRPr>
        </a:p>
      </dsp:txBody>
      <dsp:txXfrm>
        <a:off x="1142475" y="1297066"/>
        <a:ext cx="1823888" cy="911944"/>
      </dsp:txXfrm>
    </dsp:sp>
    <dsp:sp modelId="{29021845-8409-4DCE-9F80-4E5D4394A46C}">
      <dsp:nvSpPr>
        <dsp:cNvPr id="0" name=""/>
        <dsp:cNvSpPr/>
      </dsp:nvSpPr>
      <dsp:spPr>
        <a:xfrm>
          <a:off x="2328003" y="2592027"/>
          <a:ext cx="1823888" cy="911944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КОСТИ: ГОВЯЖЬИ, СВИНЫЕ,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БАРАНЬИ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328003" y="2592027"/>
        <a:ext cx="1823888" cy="911944"/>
      </dsp:txXfrm>
    </dsp:sp>
    <dsp:sp modelId="{E45356E3-915B-4575-8422-F47F8023A781}">
      <dsp:nvSpPr>
        <dsp:cNvPr id="0" name=""/>
        <dsp:cNvSpPr/>
      </dsp:nvSpPr>
      <dsp:spPr>
        <a:xfrm>
          <a:off x="2285998" y="3886204"/>
          <a:ext cx="1823888" cy="911944"/>
        </a:xfrm>
        <a:prstGeom prst="rect">
          <a:avLst/>
        </a:prstGeom>
        <a:solidFill>
          <a:srgbClr val="A3E5B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ВРЕМЯ ВАРКИ- 2-3 часа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285998" y="3886204"/>
        <a:ext cx="1823888" cy="911944"/>
      </dsp:txXfrm>
    </dsp:sp>
    <dsp:sp modelId="{9536C6CD-59F6-4B4E-AF9C-A80E33D57D74}">
      <dsp:nvSpPr>
        <dsp:cNvPr id="0" name=""/>
        <dsp:cNvSpPr/>
      </dsp:nvSpPr>
      <dsp:spPr>
        <a:xfrm>
          <a:off x="4534908" y="1297066"/>
          <a:ext cx="1823888" cy="911944"/>
        </a:xfrm>
        <a:prstGeom prst="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300" dirty="0" smtClean="0">
              <a:solidFill>
                <a:schemeClr val="tx1"/>
              </a:solidFill>
            </a:rPr>
            <a:t>РЫБНЫЙ</a:t>
          </a:r>
          <a:endParaRPr lang="ru-RU" sz="2000" b="1" kern="1200" spc="300" dirty="0">
            <a:solidFill>
              <a:schemeClr val="tx1"/>
            </a:solidFill>
          </a:endParaRPr>
        </a:p>
      </dsp:txBody>
      <dsp:txXfrm>
        <a:off x="4534908" y="1297066"/>
        <a:ext cx="1823888" cy="9119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AB7283-3BBC-4B6F-95E9-87B32FEAAFCF}">
      <dsp:nvSpPr>
        <dsp:cNvPr id="0" name=""/>
        <dsp:cNvSpPr/>
      </dsp:nvSpPr>
      <dsp:spPr>
        <a:xfrm>
          <a:off x="3582405" y="2350522"/>
          <a:ext cx="1598189" cy="13640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</a:rPr>
            <a:t>БОРЩ ОСНОВНОЙ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582405" y="2350522"/>
        <a:ext cx="1598189" cy="1364015"/>
      </dsp:txXfrm>
    </dsp:sp>
    <dsp:sp modelId="{C2F5F63B-4416-438D-B949-B6E87C9DC1D8}">
      <dsp:nvSpPr>
        <dsp:cNvPr id="0" name=""/>
        <dsp:cNvSpPr/>
      </dsp:nvSpPr>
      <dsp:spPr>
        <a:xfrm rot="16200000">
          <a:off x="4181955" y="1714363"/>
          <a:ext cx="399089" cy="541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200000">
        <a:off x="4181955" y="1714363"/>
        <a:ext cx="399089" cy="541911"/>
      </dsp:txXfrm>
    </dsp:sp>
    <dsp:sp modelId="{24E8E951-225B-4B14-AD2C-AEE2802D3D2C}">
      <dsp:nvSpPr>
        <dsp:cNvPr id="0" name=""/>
        <dsp:cNvSpPr/>
      </dsp:nvSpPr>
      <dsp:spPr>
        <a:xfrm>
          <a:off x="3447755" y="3668"/>
          <a:ext cx="1867489" cy="15938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tx1"/>
              </a:solidFill>
            </a:rPr>
            <a:t>ФЛОТСКИЙ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3447755" y="3668"/>
        <a:ext cx="1867489" cy="1593856"/>
      </dsp:txXfrm>
    </dsp:sp>
    <dsp:sp modelId="{110B627E-F3A9-4C7E-8553-82D43E9AF363}">
      <dsp:nvSpPr>
        <dsp:cNvPr id="0" name=""/>
        <dsp:cNvSpPr/>
      </dsp:nvSpPr>
      <dsp:spPr>
        <a:xfrm rot="20520000">
          <a:off x="5232157" y="2439618"/>
          <a:ext cx="280445" cy="541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042989"/>
            <a:satOff val="1394"/>
            <a:lumOff val="-39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0520000">
        <a:off x="5232157" y="2439618"/>
        <a:ext cx="280445" cy="541911"/>
      </dsp:txXfrm>
    </dsp:sp>
    <dsp:sp modelId="{CDCE7AAC-47FC-412C-AA46-4B2A7FF76138}">
      <dsp:nvSpPr>
        <dsp:cNvPr id="0" name=""/>
        <dsp:cNvSpPr/>
      </dsp:nvSpPr>
      <dsp:spPr>
        <a:xfrm>
          <a:off x="5570451" y="1545896"/>
          <a:ext cx="1867489" cy="1593856"/>
        </a:xfrm>
        <a:prstGeom prst="ellipse">
          <a:avLst/>
        </a:prstGeom>
        <a:solidFill>
          <a:schemeClr val="accent5">
            <a:hueOff val="2042989"/>
            <a:satOff val="1394"/>
            <a:lumOff val="-39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tx1"/>
              </a:solidFill>
            </a:rPr>
            <a:t>С КАПУСТОЙ И КАРТОФЕЛЕМ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5570451" y="1545896"/>
        <a:ext cx="1867489" cy="1593856"/>
      </dsp:txXfrm>
    </dsp:sp>
    <dsp:sp modelId="{55403AAA-1322-43FE-ADED-0D330B811B1B}">
      <dsp:nvSpPr>
        <dsp:cNvPr id="0" name=""/>
        <dsp:cNvSpPr/>
      </dsp:nvSpPr>
      <dsp:spPr>
        <a:xfrm rot="3240000">
          <a:off x="4816234" y="3607346"/>
          <a:ext cx="359507" cy="541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3240000">
        <a:off x="4816234" y="3607346"/>
        <a:ext cx="359507" cy="541911"/>
      </dsp:txXfrm>
    </dsp:sp>
    <dsp:sp modelId="{B6462A85-D78C-4DFE-A37D-0BD0FF697143}">
      <dsp:nvSpPr>
        <dsp:cNvPr id="0" name=""/>
        <dsp:cNvSpPr/>
      </dsp:nvSpPr>
      <dsp:spPr>
        <a:xfrm>
          <a:off x="4759653" y="4041275"/>
          <a:ext cx="1867489" cy="1593856"/>
        </a:xfrm>
        <a:prstGeom prst="ellipse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tx1"/>
              </a:solidFill>
            </a:rPr>
            <a:t>МОСКОВСКИЙ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4759653" y="4041275"/>
        <a:ext cx="1867489" cy="1593856"/>
      </dsp:txXfrm>
    </dsp:sp>
    <dsp:sp modelId="{4DB8147F-4AC9-4419-9537-6AF46DA98349}">
      <dsp:nvSpPr>
        <dsp:cNvPr id="0" name=""/>
        <dsp:cNvSpPr/>
      </dsp:nvSpPr>
      <dsp:spPr>
        <a:xfrm rot="7560000">
          <a:off x="3587257" y="3607346"/>
          <a:ext cx="359507" cy="541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128967"/>
            <a:satOff val="4183"/>
            <a:lumOff val="-117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7560000">
        <a:off x="3587257" y="3607346"/>
        <a:ext cx="359507" cy="541911"/>
      </dsp:txXfrm>
    </dsp:sp>
    <dsp:sp modelId="{C0AA15B8-5DE7-46F0-B75B-82C61ED85FAA}">
      <dsp:nvSpPr>
        <dsp:cNvPr id="0" name=""/>
        <dsp:cNvSpPr/>
      </dsp:nvSpPr>
      <dsp:spPr>
        <a:xfrm>
          <a:off x="2135857" y="4041275"/>
          <a:ext cx="1867489" cy="1593856"/>
        </a:xfrm>
        <a:prstGeom prst="ellipse">
          <a:avLst/>
        </a:prstGeom>
        <a:solidFill>
          <a:schemeClr val="accent5">
            <a:hueOff val="6128967"/>
            <a:satOff val="4183"/>
            <a:lumOff val="-117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tx1"/>
              </a:solidFill>
            </a:rPr>
            <a:t>УКРАИНСКИЙ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2135857" y="4041275"/>
        <a:ext cx="1867489" cy="1593856"/>
      </dsp:txXfrm>
    </dsp:sp>
    <dsp:sp modelId="{4F450829-F103-4996-972D-84737579A321}">
      <dsp:nvSpPr>
        <dsp:cNvPr id="0" name=""/>
        <dsp:cNvSpPr/>
      </dsp:nvSpPr>
      <dsp:spPr>
        <a:xfrm rot="11880000">
          <a:off x="3250397" y="2439618"/>
          <a:ext cx="280445" cy="541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1880000">
        <a:off x="3250397" y="2439618"/>
        <a:ext cx="280445" cy="541911"/>
      </dsp:txXfrm>
    </dsp:sp>
    <dsp:sp modelId="{8B3D9949-CEC6-4FA2-A2C7-D056680289BE}">
      <dsp:nvSpPr>
        <dsp:cNvPr id="0" name=""/>
        <dsp:cNvSpPr/>
      </dsp:nvSpPr>
      <dsp:spPr>
        <a:xfrm>
          <a:off x="1325059" y="1545896"/>
          <a:ext cx="1867489" cy="1593856"/>
        </a:xfrm>
        <a:prstGeom prst="ellipse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СИБИРСКИЙ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325059" y="1545896"/>
        <a:ext cx="1867489" cy="159385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3ED723-69D4-4AF2-8601-DBFFB7811C95}">
      <dsp:nvSpPr>
        <dsp:cNvPr id="0" name=""/>
        <dsp:cNvSpPr/>
      </dsp:nvSpPr>
      <dsp:spPr>
        <a:xfrm>
          <a:off x="198882" y="671322"/>
          <a:ext cx="4905756" cy="490575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БОРЩ МОСКОВСКИЙ </a:t>
          </a:r>
          <a:r>
            <a:rPr lang="ru-RU" sz="3100" b="1" kern="1200" dirty="0" smtClean="0"/>
            <a:t>-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МЯСНОЙ НАБОР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МЯСО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ВЕТЧИНА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СОСИСКИ</a:t>
          </a:r>
          <a:endParaRPr lang="ru-RU" sz="2400" b="1" kern="1200" dirty="0"/>
        </a:p>
      </dsp:txBody>
      <dsp:txXfrm>
        <a:off x="883920" y="1249816"/>
        <a:ext cx="2828544" cy="3748767"/>
      </dsp:txXfrm>
    </dsp:sp>
    <dsp:sp modelId="{F6A1AC5C-032D-4371-BB51-7BFCAF10F79E}">
      <dsp:nvSpPr>
        <dsp:cNvPr id="0" name=""/>
        <dsp:cNvSpPr/>
      </dsp:nvSpPr>
      <dsp:spPr>
        <a:xfrm>
          <a:off x="3734562" y="671322"/>
          <a:ext cx="4905756" cy="4905755"/>
        </a:xfrm>
        <a:prstGeom prst="ellipse">
          <a:avLst/>
        </a:prstGeom>
        <a:solidFill>
          <a:schemeClr val="accent2">
            <a:shade val="80000"/>
            <a:alpha val="50000"/>
            <a:hueOff val="-41677"/>
            <a:satOff val="-7303"/>
            <a:lumOff val="368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БОРЩ СИБИРСКИЙ-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ФРИКАДЕЛЬКИ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ФАСОЛЬ КАРТОФЕЛЬ</a:t>
          </a:r>
          <a:endParaRPr lang="ru-RU" sz="2800" b="1" kern="1200" dirty="0"/>
        </a:p>
      </dsp:txBody>
      <dsp:txXfrm>
        <a:off x="5126736" y="1249816"/>
        <a:ext cx="2828544" cy="374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193E-B0F9-46BD-A18C-1221141EC1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1E72-7E70-4962-902E-0766B5A19C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09EC-093D-4104-A340-134C59A5A8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7A82-210B-4CCD-8C7A-5C302927E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ABD0B-EA62-4977-A549-C528871F4F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0F9B-197C-42AF-B522-D5204C85B3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BF87-4B35-4DFF-9911-8FABE66286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C675-8982-4515-B322-A03EE71D9F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99A3-0F11-4BCA-9FDF-6E8C3FACB2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608BE-0237-470E-9E66-84EB38B48E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0FB09-8B3C-45B7-8CF6-89C2DC33F0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ADB9-5485-4C26-BFFF-148407DAF2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814B-A087-4E87-AF5E-6A5AE792CC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288F7-014F-4835-8761-849C90D60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90E1-31C9-4A09-A6F9-9A2949C27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E983-EC32-4360-91D9-E9585124E3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44C6-4F42-481B-85AC-4EAE3BFB63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FD71-BE3B-46AC-AA25-054E234463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95A4-6D40-4043-98AB-2D814C05AB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621B-8E34-4540-BB7D-45AD45C0F0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0AFB-63F8-40EA-9AC4-558B8FECC4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CA11-561B-4DC5-B275-FA985EB644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131CFD-A165-4599-9F49-008A786DD9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35" r:id="rId2"/>
    <p:sldLayoutId id="2147483752" r:id="rId3"/>
    <p:sldLayoutId id="2147483736" r:id="rId4"/>
    <p:sldLayoutId id="2147483737" r:id="rId5"/>
    <p:sldLayoutId id="2147483738" r:id="rId6"/>
    <p:sldLayoutId id="2147483753" r:id="rId7"/>
    <p:sldLayoutId id="2147483754" r:id="rId8"/>
    <p:sldLayoutId id="2147483755" r:id="rId9"/>
    <p:sldLayoutId id="2147483739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06E753-B747-46BE-974A-7B7C58AA0C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ksa.ru/" TargetMode="External"/><Relationship Id="rId2" Type="http://schemas.openxmlformats.org/officeDocument/2006/relationships/hyperlink" Target="http://nakuxne.com/soups/289-ukra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762000" y="0"/>
            <a:ext cx="7543800" cy="48768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/>
            </a:r>
            <a:br>
              <a:rPr lang="ru-RU" altLang="ru-RU" sz="3200" b="1" smtClean="0"/>
            </a:br>
            <a:endParaRPr lang="ru-RU" altLang="ru-RU" sz="3200" b="1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763000" cy="6400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b="1" spc="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700" b="1" spc="600" dirty="0" smtClean="0">
                <a:solidFill>
                  <a:schemeClr val="tx1"/>
                </a:solidFill>
              </a:rPr>
              <a:t>СПб ГБПОУ «КОЛЛЕДЖ КУЛИНАРНОГО МАСТЕРСТВА»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b="1" spc="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b="1" spc="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spc="600" dirty="0" smtClean="0">
                <a:solidFill>
                  <a:schemeClr val="tx1"/>
                </a:solidFill>
              </a:rPr>
              <a:t>МЕТОДИЧЕСКАЯ РАЗРАБОТКА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spc="600" dirty="0" smtClean="0">
                <a:solidFill>
                  <a:schemeClr val="tx1"/>
                </a:solidFill>
              </a:rPr>
              <a:t>«ПРИМЕНЕНИЕ ГРАФИЧЕСКИХ ПРИЕМОВ-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spc="600" dirty="0" smtClean="0">
                <a:solidFill>
                  <a:schemeClr val="tx1"/>
                </a:solidFill>
              </a:rPr>
              <a:t>ПРЕДСТАВЛЕНА УЧЕБНОЙ ИНФОРМАЦИЕЙ 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spc="600" dirty="0" smtClean="0">
                <a:solidFill>
                  <a:schemeClr val="tx1"/>
                </a:solidFill>
              </a:rPr>
              <a:t>РАМКАХ ПРОИЗВОДСТВЕННОГО ОБУЧЕНИЯ»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b="1" spc="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b="1" spc="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spc="600" dirty="0" smtClean="0">
                <a:solidFill>
                  <a:schemeClr val="tx1"/>
                </a:solidFill>
              </a:rPr>
              <a:t>МАСТЕР ПРОИЗВОДСТВЕННОГО ОБУЧЕНИЯ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spc="600" dirty="0" smtClean="0">
                <a:solidFill>
                  <a:schemeClr val="tx1"/>
                </a:solidFill>
              </a:rPr>
              <a:t>САВКИНА ЕКАТЕРИНА МИХАЙЛОВНА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b="1" spc="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b="1" spc="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400" b="1" spc="600" dirty="0" smtClean="0">
                <a:solidFill>
                  <a:schemeClr val="tx1"/>
                </a:solidFill>
              </a:rPr>
              <a:t>САНКТ-ПЕТЕРБУРГ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400" b="1" spc="600" dirty="0" smtClean="0">
                <a:solidFill>
                  <a:schemeClr val="tx1"/>
                </a:solidFill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2133600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sz="3200" spc="300" dirty="0" smtClean="0">
                <a:solidFill>
                  <a:schemeClr val="tx1"/>
                </a:solidFill>
              </a:rPr>
              <a:t>Навыками приготовления борщей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sz="3200" spc="300" dirty="0" smtClean="0">
                <a:solidFill>
                  <a:schemeClr val="tx1"/>
                </a:solidFill>
              </a:rPr>
              <a:t>Навыками кулинарной обработки сырья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sz="3200" spc="300" dirty="0" smtClean="0">
                <a:solidFill>
                  <a:schemeClr val="tx1"/>
                </a:solidFill>
              </a:rPr>
              <a:t>Приемами техники безопасности труда</a:t>
            </a:r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solidFill>
            <a:schemeClr val="accent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b="1" spc="300" dirty="0" smtClean="0">
                <a:solidFill>
                  <a:schemeClr val="tx1"/>
                </a:solidFill>
              </a:rPr>
              <a:t>УЧАЩИЙСЯ БУДЕТ ВЛАДЕТЬ:</a:t>
            </a:r>
            <a:br>
              <a:rPr lang="ru-RU" altLang="ru-RU" b="1" spc="300" dirty="0" smtClean="0">
                <a:solidFill>
                  <a:schemeClr val="tx1"/>
                </a:solidFill>
              </a:rPr>
            </a:br>
            <a:endParaRPr lang="ru-RU" altLang="ru-RU" b="1" spc="300" dirty="0" smtClean="0">
              <a:solidFill>
                <a:schemeClr val="tx1"/>
              </a:solidFill>
            </a:endParaRPr>
          </a:p>
        </p:txBody>
      </p:sp>
      <p:pic>
        <p:nvPicPr>
          <p:cNvPr id="18436" name="Picture 4" descr="C:\Users\Екатерина\Desktop\Документы для работы\Картинки повара\Продукты для борщ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4191000"/>
            <a:ext cx="38100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solidFill>
            <a:schemeClr val="accent1">
              <a:lumMod val="9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spc="600" dirty="0" smtClean="0">
                <a:solidFill>
                  <a:schemeClr val="tx1"/>
                </a:solidFill>
              </a:rPr>
              <a:t>ОПОРНЫЕ  СХЕМЫ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524000" y="8382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             </a:t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152400" y="838200"/>
          <a:ext cx="8915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sz="3600" smtClean="0"/>
              <a:t>1.Повторение пройденного материала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3600" smtClean="0"/>
              <a:t>2.Актуализация опорных знаний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3600" smtClean="0"/>
              <a:t>3.Применение опорной схемы</a:t>
            </a:r>
          </a:p>
        </p:txBody>
      </p:sp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572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spc="300" dirty="0" smtClean="0">
                <a:solidFill>
                  <a:schemeClr val="tx1"/>
                </a:solidFill>
              </a:rPr>
              <a:t>ВВОДНЫЙ ЭТАП УРОКА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600" y="5181600"/>
            <a:ext cx="17843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914400"/>
            <a:ext cx="27432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tx1"/>
                </a:solidFill>
              </a:rPr>
              <a:t>СУПЫ: </a:t>
            </a:r>
          </a:p>
          <a:p>
            <a:pPr algn="ctr">
              <a:lnSpc>
                <a:spcPct val="150000"/>
              </a:lnSpc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По </a:t>
            </a:r>
            <a:r>
              <a:rPr lang="en-US" sz="2000" b="1" dirty="0">
                <a:solidFill>
                  <a:schemeClr val="tx1"/>
                </a:solidFill>
              </a:rPr>
              <a:t>t </a:t>
            </a:r>
            <a:r>
              <a:rPr lang="ru-RU" sz="2000" b="1" dirty="0">
                <a:solidFill>
                  <a:schemeClr val="tx1"/>
                </a:solidFill>
              </a:rPr>
              <a:t>подачи</a:t>
            </a:r>
          </a:p>
          <a:p>
            <a:pPr algn="ctr">
              <a:lnSpc>
                <a:spcPct val="150000"/>
              </a:lnSpc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По способу приготовления </a:t>
            </a:r>
          </a:p>
          <a:p>
            <a:pPr algn="ctr">
              <a:lnSpc>
                <a:spcPct val="150000"/>
              </a:lnSpc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 По жидкой основы</a:t>
            </a:r>
          </a:p>
          <a:p>
            <a:pPr algn="ctr">
              <a:lnSpc>
                <a:spcPct val="150000"/>
              </a:lnSpc>
              <a:buFontTx/>
              <a:buChar char="-"/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57600" y="1143000"/>
            <a:ext cx="2819400" cy="45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ХОЛОДНЫЕ 10-14 0 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0" y="1752600"/>
            <a:ext cx="28194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ГОРЯЧИЕ 75-80 0С</a:t>
            </a:r>
          </a:p>
        </p:txBody>
      </p:sp>
      <p:cxnSp>
        <p:nvCxnSpPr>
          <p:cNvPr id="6" name="Прямая со стрелкой 5"/>
          <p:cNvCxnSpPr>
            <a:endCxn id="3" idx="1"/>
          </p:cNvCxnSpPr>
          <p:nvPr/>
        </p:nvCxnSpPr>
        <p:spPr>
          <a:xfrm flipV="1">
            <a:off x="2514600" y="13716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4" idx="1"/>
          </p:cNvCxnSpPr>
          <p:nvPr/>
        </p:nvCxnSpPr>
        <p:spPr>
          <a:xfrm>
            <a:off x="2514600" y="19050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334000" y="2362200"/>
            <a:ext cx="3581400" cy="2362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spc="300" dirty="0">
                <a:solidFill>
                  <a:schemeClr val="tx1"/>
                </a:solidFill>
              </a:rPr>
              <a:t>ЗАПРАВОЧНЫЕ СУПЫ</a:t>
            </a:r>
          </a:p>
          <a:p>
            <a:pPr>
              <a:defRPr/>
            </a:pPr>
            <a:endParaRPr lang="ru-RU" sz="2000" b="1" spc="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b="1" spc="300" dirty="0">
                <a:solidFill>
                  <a:schemeClr val="tx1"/>
                </a:solidFill>
              </a:rPr>
              <a:t>ПРОЗРАЧНЫЕ СУПЫ</a:t>
            </a:r>
          </a:p>
          <a:p>
            <a:pPr>
              <a:defRPr/>
            </a:pPr>
            <a:r>
              <a:rPr lang="ru-RU" sz="2000" b="1" spc="300" dirty="0">
                <a:solidFill>
                  <a:schemeClr val="tx1"/>
                </a:solidFill>
              </a:rPr>
              <a:t>МОЛОЧНЫЕ СУПЫ</a:t>
            </a:r>
          </a:p>
          <a:p>
            <a:pPr>
              <a:defRPr/>
            </a:pPr>
            <a:r>
              <a:rPr lang="ru-RU" sz="2000" b="1" spc="300" dirty="0">
                <a:solidFill>
                  <a:schemeClr val="tx1"/>
                </a:solidFill>
              </a:rPr>
              <a:t>СЛАДКИЕ СУПЫ</a:t>
            </a:r>
          </a:p>
          <a:p>
            <a:pPr>
              <a:defRPr/>
            </a:pPr>
            <a:r>
              <a:rPr lang="ru-RU" sz="2000" b="1" spc="300" dirty="0">
                <a:solidFill>
                  <a:schemeClr val="tx1"/>
                </a:solidFill>
              </a:rPr>
              <a:t>СУПЫ-ПЮРЕ</a:t>
            </a:r>
          </a:p>
          <a:p>
            <a:pPr>
              <a:defRPr/>
            </a:pPr>
            <a:r>
              <a:rPr lang="ru-RU" sz="2000" b="1" spc="300" dirty="0">
                <a:solidFill>
                  <a:schemeClr val="tx1"/>
                </a:solidFill>
              </a:rPr>
              <a:t>ХОЛОДНЫЕ СУПЫ</a:t>
            </a:r>
          </a:p>
        </p:txBody>
      </p:sp>
      <p:cxnSp>
        <p:nvCxnSpPr>
          <p:cNvPr id="16" name="Прямая со стрелкой 15"/>
          <p:cNvCxnSpPr>
            <a:endCxn id="12" idx="1"/>
          </p:cNvCxnSpPr>
          <p:nvPr/>
        </p:nvCxnSpPr>
        <p:spPr>
          <a:xfrm>
            <a:off x="2743200" y="2514600"/>
            <a:ext cx="2590800" cy="1028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7086600" y="381000"/>
            <a:ext cx="1828800" cy="1600200"/>
          </a:xfrm>
          <a:prstGeom prst="roundRect">
            <a:avLst/>
          </a:prstGeom>
          <a:solidFill>
            <a:srgbClr val="F7DFD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chemeClr val="tx1"/>
                </a:solidFill>
              </a:rPr>
              <a:t>ЩИ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chemeClr val="tx1"/>
                </a:solidFill>
              </a:rPr>
              <a:t>БОРЩИ СОЛЯНКИ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chemeClr val="tx1"/>
                </a:solidFill>
              </a:rPr>
              <a:t>БОБОВЫЕ</a:t>
            </a:r>
          </a:p>
        </p:txBody>
      </p:sp>
      <p:cxnSp>
        <p:nvCxnSpPr>
          <p:cNvPr id="24" name="Прямая со стрелкой 23"/>
          <p:cNvCxnSpPr>
            <a:endCxn id="22" idx="2"/>
          </p:cNvCxnSpPr>
          <p:nvPr/>
        </p:nvCxnSpPr>
        <p:spPr>
          <a:xfrm flipV="1">
            <a:off x="7467600" y="19812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52400" y="4495800"/>
            <a:ext cx="5105400" cy="2133600"/>
          </a:xfrm>
          <a:prstGeom prst="roundRect">
            <a:avLst/>
          </a:prstGeom>
          <a:solidFill>
            <a:srgbClr val="5E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spc="300" dirty="0">
                <a:solidFill>
                  <a:schemeClr val="tx1"/>
                </a:solidFill>
              </a:rPr>
              <a:t>НА БУЛЬОНАХ</a:t>
            </a:r>
          </a:p>
          <a:p>
            <a:pPr>
              <a:defRPr/>
            </a:pPr>
            <a:r>
              <a:rPr lang="ru-RU" b="1" spc="300" dirty="0">
                <a:solidFill>
                  <a:schemeClr val="tx1"/>
                </a:solidFill>
              </a:rPr>
              <a:t>НА ОТВАРАХ</a:t>
            </a:r>
          </a:p>
          <a:p>
            <a:pPr>
              <a:defRPr/>
            </a:pPr>
            <a:r>
              <a:rPr lang="ru-RU" b="1" spc="300" dirty="0">
                <a:solidFill>
                  <a:schemeClr val="tx1"/>
                </a:solidFill>
              </a:rPr>
              <a:t>НА МОЛОКЕ</a:t>
            </a:r>
          </a:p>
          <a:p>
            <a:pPr>
              <a:defRPr/>
            </a:pPr>
            <a:r>
              <a:rPr lang="ru-RU" b="1" spc="300" dirty="0">
                <a:solidFill>
                  <a:schemeClr val="tx1"/>
                </a:solidFill>
              </a:rPr>
              <a:t>НА ХЛЕБНОМ КВАСЕ</a:t>
            </a:r>
          </a:p>
          <a:p>
            <a:pPr>
              <a:defRPr/>
            </a:pPr>
            <a:r>
              <a:rPr lang="ru-RU" b="1" spc="300" dirty="0">
                <a:solidFill>
                  <a:schemeClr val="tx1"/>
                </a:solidFill>
              </a:rPr>
              <a:t>НА ФРУКТОВО-ЯГОДНЫХ ОТВАРАХ</a:t>
            </a:r>
          </a:p>
          <a:p>
            <a:pPr>
              <a:defRPr/>
            </a:pPr>
            <a:r>
              <a:rPr lang="ru-RU" b="1" spc="300" dirty="0">
                <a:solidFill>
                  <a:schemeClr val="tx1"/>
                </a:solidFill>
              </a:rPr>
              <a:t>НА КИСЛО-МОЛОЧНЫХ ПРОДУКТАХ</a:t>
            </a:r>
            <a:endParaRPr lang="ru-RU" spc="300" dirty="0">
              <a:solidFill>
                <a:schemeClr val="tx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981200" y="34290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ak-poxydet.com/img/ovow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лилиния 12"/>
          <p:cNvSpPr/>
          <p:nvPr/>
        </p:nvSpPr>
        <p:spPr>
          <a:xfrm>
            <a:off x="3568700" y="2670175"/>
            <a:ext cx="2006600" cy="1517650"/>
          </a:xfrm>
          <a:custGeom>
            <a:avLst/>
            <a:gdLst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  <a:gd name="connsiteX0" fmla="*/ 10000 w 10000"/>
              <a:gd name="connsiteY0" fmla="*/ 1667 h 10000"/>
              <a:gd name="connsiteX1" fmla="*/ 5945 w 10000"/>
              <a:gd name="connsiteY1" fmla="*/ 3304 h 10000"/>
              <a:gd name="connsiteX2" fmla="*/ 4055 w 10000"/>
              <a:gd name="connsiteY2" fmla="*/ 3304 h 10000"/>
              <a:gd name="connsiteX3" fmla="*/ 0 w 10000"/>
              <a:gd name="connsiteY3" fmla="*/ 1667 h 10000"/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466"/>
                  <a:pt x="8299" y="3153"/>
                  <a:pt x="5945" y="3304"/>
                </a:cubicBezTo>
                <a:cubicBezTo>
                  <a:pt x="5321" y="3344"/>
                  <a:pt x="4679" y="3344"/>
                  <a:pt x="4055" y="3304"/>
                </a:cubicBezTo>
                <a:cubicBezTo>
                  <a:pt x="1701" y="3153"/>
                  <a:pt x="0" y="2466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400" tIns="531713" rIns="25400" bIns="278556" spcCol="1270" anchor="ctr"/>
          <a:lstStyle/>
          <a:p>
            <a:pPr algn="ctr" defTabSz="88900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ЩИ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568700" y="2670175"/>
            <a:ext cx="2006600" cy="1517650"/>
          </a:xfrm>
          <a:custGeom>
            <a:avLst/>
            <a:gdLst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  <a:gd name="connsiteX0" fmla="*/ 10000 w 10000"/>
              <a:gd name="connsiteY0" fmla="*/ 1667 h 10000"/>
              <a:gd name="connsiteX1" fmla="*/ 5945 w 10000"/>
              <a:gd name="connsiteY1" fmla="*/ 3304 h 10000"/>
              <a:gd name="connsiteX2" fmla="*/ 4055 w 10000"/>
              <a:gd name="connsiteY2" fmla="*/ 3304 h 10000"/>
              <a:gd name="connsiteX3" fmla="*/ 0 w 10000"/>
              <a:gd name="connsiteY3" fmla="*/ 1667 h 10000"/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466"/>
                  <a:pt x="8299" y="3153"/>
                  <a:pt x="5945" y="3304"/>
                </a:cubicBezTo>
                <a:cubicBezTo>
                  <a:pt x="5321" y="3344"/>
                  <a:pt x="4679" y="3344"/>
                  <a:pt x="4055" y="3304"/>
                </a:cubicBezTo>
                <a:cubicBezTo>
                  <a:pt x="1701" y="3153"/>
                  <a:pt x="0" y="2466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400" tIns="531713" rIns="25400" bIns="278556" spcCol="1270" anchor="ctr"/>
          <a:lstStyle/>
          <a:p>
            <a:pPr algn="ctr" defTabSz="88900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БОРЩИ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3568700" y="2670175"/>
            <a:ext cx="2006600" cy="1517650"/>
          </a:xfrm>
          <a:custGeom>
            <a:avLst/>
            <a:gdLst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  <a:gd name="connsiteX0" fmla="*/ 10000 w 10000"/>
              <a:gd name="connsiteY0" fmla="*/ 1667 h 10000"/>
              <a:gd name="connsiteX1" fmla="*/ 5945 w 10000"/>
              <a:gd name="connsiteY1" fmla="*/ 3304 h 10000"/>
              <a:gd name="connsiteX2" fmla="*/ 4055 w 10000"/>
              <a:gd name="connsiteY2" fmla="*/ 3304 h 10000"/>
              <a:gd name="connsiteX3" fmla="*/ 0 w 10000"/>
              <a:gd name="connsiteY3" fmla="*/ 1667 h 10000"/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466"/>
                  <a:pt x="8299" y="3153"/>
                  <a:pt x="5945" y="3304"/>
                </a:cubicBezTo>
                <a:cubicBezTo>
                  <a:pt x="5321" y="3344"/>
                  <a:pt x="4679" y="3344"/>
                  <a:pt x="4055" y="3304"/>
                </a:cubicBezTo>
                <a:cubicBezTo>
                  <a:pt x="1701" y="3153"/>
                  <a:pt x="0" y="2466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400" tIns="531713" rIns="25400" bIns="278556" spcCol="1270" anchor="ctr"/>
          <a:lstStyle/>
          <a:p>
            <a:pPr algn="ctr" defTabSz="88900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РАССОЛЬНИКИ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3568700" y="2670175"/>
            <a:ext cx="2006600" cy="1517650"/>
          </a:xfrm>
          <a:custGeom>
            <a:avLst/>
            <a:gdLst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  <a:gd name="connsiteX0" fmla="*/ 10000 w 10000"/>
              <a:gd name="connsiteY0" fmla="*/ 1667 h 10000"/>
              <a:gd name="connsiteX1" fmla="*/ 5945 w 10000"/>
              <a:gd name="connsiteY1" fmla="*/ 3304 h 10000"/>
              <a:gd name="connsiteX2" fmla="*/ 4055 w 10000"/>
              <a:gd name="connsiteY2" fmla="*/ 3304 h 10000"/>
              <a:gd name="connsiteX3" fmla="*/ 0 w 10000"/>
              <a:gd name="connsiteY3" fmla="*/ 1667 h 10000"/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466"/>
                  <a:pt x="8299" y="3153"/>
                  <a:pt x="5945" y="3304"/>
                </a:cubicBezTo>
                <a:cubicBezTo>
                  <a:pt x="5321" y="3344"/>
                  <a:pt x="4679" y="3344"/>
                  <a:pt x="4055" y="3304"/>
                </a:cubicBezTo>
                <a:cubicBezTo>
                  <a:pt x="1701" y="3153"/>
                  <a:pt x="0" y="2466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400" tIns="531713" rIns="25400" bIns="278556" spcCol="1270" anchor="ctr"/>
          <a:lstStyle/>
          <a:p>
            <a:pPr algn="ctr" defTabSz="88900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СОЛЯНКИ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3568700" y="2670175"/>
            <a:ext cx="2006600" cy="1517650"/>
          </a:xfrm>
          <a:custGeom>
            <a:avLst/>
            <a:gdLst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  <a:gd name="connsiteX0" fmla="*/ 10000 w 10000"/>
              <a:gd name="connsiteY0" fmla="*/ 1667 h 10000"/>
              <a:gd name="connsiteX1" fmla="*/ 5945 w 10000"/>
              <a:gd name="connsiteY1" fmla="*/ 3304 h 10000"/>
              <a:gd name="connsiteX2" fmla="*/ 4055 w 10000"/>
              <a:gd name="connsiteY2" fmla="*/ 3304 h 10000"/>
              <a:gd name="connsiteX3" fmla="*/ 0 w 10000"/>
              <a:gd name="connsiteY3" fmla="*/ 1667 h 10000"/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466"/>
                  <a:pt x="8299" y="3153"/>
                  <a:pt x="5945" y="3304"/>
                </a:cubicBezTo>
                <a:cubicBezTo>
                  <a:pt x="5321" y="3344"/>
                  <a:pt x="4679" y="3344"/>
                  <a:pt x="4055" y="3304"/>
                </a:cubicBezTo>
                <a:cubicBezTo>
                  <a:pt x="1701" y="3153"/>
                  <a:pt x="0" y="2466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860" tIns="529173" rIns="22860" bIns="276016" spcCol="1270" anchor="ctr"/>
          <a:lstStyle/>
          <a:p>
            <a:pPr algn="ctr" defTabSz="80010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ОВОЩНЫЕ И КАРТОФЕЛЬНЫЕ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3568700" y="2670175"/>
            <a:ext cx="2006600" cy="1517650"/>
          </a:xfrm>
          <a:custGeom>
            <a:avLst/>
            <a:gdLst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  <a:gd name="connsiteX0" fmla="*/ 10000 w 10000"/>
              <a:gd name="connsiteY0" fmla="*/ 1667 h 10000"/>
              <a:gd name="connsiteX1" fmla="*/ 5945 w 10000"/>
              <a:gd name="connsiteY1" fmla="*/ 3304 h 10000"/>
              <a:gd name="connsiteX2" fmla="*/ 4055 w 10000"/>
              <a:gd name="connsiteY2" fmla="*/ 3304 h 10000"/>
              <a:gd name="connsiteX3" fmla="*/ 0 w 10000"/>
              <a:gd name="connsiteY3" fmla="*/ 1667 h 10000"/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466"/>
                  <a:pt x="8299" y="3153"/>
                  <a:pt x="5945" y="3304"/>
                </a:cubicBezTo>
                <a:cubicBezTo>
                  <a:pt x="5321" y="3344"/>
                  <a:pt x="4679" y="3344"/>
                  <a:pt x="4055" y="3304"/>
                </a:cubicBezTo>
                <a:cubicBezTo>
                  <a:pt x="1701" y="3153"/>
                  <a:pt x="0" y="2466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80808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400" tIns="531713" rIns="25400" bIns="278556" spcCol="1270" anchor="ctr"/>
          <a:lstStyle/>
          <a:p>
            <a:pPr algn="ctr" defTabSz="88900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С КРУПАМИ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3568700" y="2670175"/>
            <a:ext cx="2006600" cy="1517650"/>
          </a:xfrm>
          <a:custGeom>
            <a:avLst/>
            <a:gdLst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  <a:gd name="connsiteX0" fmla="*/ 10000 w 10000"/>
              <a:gd name="connsiteY0" fmla="*/ 1667 h 10000"/>
              <a:gd name="connsiteX1" fmla="*/ 5945 w 10000"/>
              <a:gd name="connsiteY1" fmla="*/ 3304 h 10000"/>
              <a:gd name="connsiteX2" fmla="*/ 4055 w 10000"/>
              <a:gd name="connsiteY2" fmla="*/ 3304 h 10000"/>
              <a:gd name="connsiteX3" fmla="*/ 0 w 10000"/>
              <a:gd name="connsiteY3" fmla="*/ 1667 h 10000"/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466"/>
                  <a:pt x="8299" y="3153"/>
                  <a:pt x="5945" y="3304"/>
                </a:cubicBezTo>
                <a:cubicBezTo>
                  <a:pt x="5321" y="3344"/>
                  <a:pt x="4679" y="3344"/>
                  <a:pt x="4055" y="3304"/>
                </a:cubicBezTo>
                <a:cubicBezTo>
                  <a:pt x="1701" y="3153"/>
                  <a:pt x="0" y="2466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320" tIns="526633" rIns="20320" bIns="273476" spcCol="1270" anchor="ctr"/>
          <a:lstStyle/>
          <a:p>
            <a:pPr algn="ctr" defTabSz="711200" fontAlgn="auto"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С МАКАРОННЫМИ ИЗДЕЛИЯМИ И БОБОВЫМИ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3155950" y="2344738"/>
            <a:ext cx="2832100" cy="2168525"/>
          </a:xfrm>
          <a:custGeom>
            <a:avLst/>
            <a:gdLst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  <a:gd name="connsiteX0" fmla="*/ 10000 w 10000"/>
              <a:gd name="connsiteY0" fmla="*/ 1667 h 10000"/>
              <a:gd name="connsiteX1" fmla="*/ 5945 w 10000"/>
              <a:gd name="connsiteY1" fmla="*/ 3304 h 10000"/>
              <a:gd name="connsiteX2" fmla="*/ 4055 w 10000"/>
              <a:gd name="connsiteY2" fmla="*/ 3304 h 10000"/>
              <a:gd name="connsiteX3" fmla="*/ 0 w 10000"/>
              <a:gd name="connsiteY3" fmla="*/ 1667 h 10000"/>
              <a:gd name="connsiteX0" fmla="*/ 0 w 10000"/>
              <a:gd name="connsiteY0" fmla="*/ 1667 h 10000"/>
              <a:gd name="connsiteX1" fmla="*/ 4055 w 10000"/>
              <a:gd name="connsiteY1" fmla="*/ 30 h 10000"/>
              <a:gd name="connsiteX2" fmla="*/ 5945 w 10000"/>
              <a:gd name="connsiteY2" fmla="*/ 30 h 10000"/>
              <a:gd name="connsiteX3" fmla="*/ 10000 w 10000"/>
              <a:gd name="connsiteY3" fmla="*/ 1667 h 10000"/>
              <a:gd name="connsiteX4" fmla="*/ 10000 w 10000"/>
              <a:gd name="connsiteY4" fmla="*/ 8333 h 10000"/>
              <a:gd name="connsiteX5" fmla="*/ 5945 w 10000"/>
              <a:gd name="connsiteY5" fmla="*/ 9970 h 10000"/>
              <a:gd name="connsiteX6" fmla="*/ 4055 w 10000"/>
              <a:gd name="connsiteY6" fmla="*/ 9970 h 10000"/>
              <a:gd name="connsiteX7" fmla="*/ 0 w 10000"/>
              <a:gd name="connsiteY7" fmla="*/ 8333 h 10000"/>
              <a:gd name="connsiteX8" fmla="*/ 0 w 10000"/>
              <a:gd name="connsiteY8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466"/>
                  <a:pt x="8299" y="3153"/>
                  <a:pt x="5945" y="3304"/>
                </a:cubicBezTo>
                <a:cubicBezTo>
                  <a:pt x="5321" y="3344"/>
                  <a:pt x="4679" y="3344"/>
                  <a:pt x="4055" y="3304"/>
                </a:cubicBezTo>
                <a:cubicBezTo>
                  <a:pt x="1701" y="3153"/>
                  <a:pt x="0" y="2466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868"/>
                  <a:pt x="1701" y="181"/>
                  <a:pt x="4055" y="30"/>
                </a:cubicBezTo>
                <a:cubicBezTo>
                  <a:pt x="4679" y="-10"/>
                  <a:pt x="5321" y="-10"/>
                  <a:pt x="5945" y="30"/>
                </a:cubicBezTo>
                <a:cubicBezTo>
                  <a:pt x="8299" y="181"/>
                  <a:pt x="10000" y="868"/>
                  <a:pt x="10000" y="1667"/>
                </a:cubicBezTo>
                <a:lnTo>
                  <a:pt x="10000" y="8333"/>
                </a:lnTo>
                <a:cubicBezTo>
                  <a:pt x="10000" y="9132"/>
                  <a:pt x="8299" y="9819"/>
                  <a:pt x="5945" y="9970"/>
                </a:cubicBezTo>
                <a:cubicBezTo>
                  <a:pt x="5321" y="10010"/>
                  <a:pt x="4679" y="10010"/>
                  <a:pt x="4055" y="9970"/>
                </a:cubicBezTo>
                <a:cubicBezTo>
                  <a:pt x="1701" y="9819"/>
                  <a:pt x="0" y="9132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0800" tIns="774105" rIns="50800" bIns="412452" spcCol="1270" anchor="ctr"/>
          <a:lstStyle/>
          <a:p>
            <a:pPr algn="ctr" defTabSz="177800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СУПЫ</a:t>
            </a:r>
            <a:r>
              <a:rPr lang="ru-RU" sz="2000" b="1" dirty="0">
                <a:solidFill>
                  <a:schemeClr val="tx1"/>
                </a:solidFill>
              </a:rPr>
              <a:t> ЗАПРАВОЧНЫЕ</a:t>
            </a:r>
          </a:p>
        </p:txBody>
      </p:sp>
      <p:pic>
        <p:nvPicPr>
          <p:cNvPr id="22539" name="Picture 2" descr="D:\Александра\Изображения\Овощи\Суп овощной - Кастрюл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7625" y="5589588"/>
            <a:ext cx="1206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5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493 -0.2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493 0.0629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747 0.3150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47 0.3150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892 0.0629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892 -0.2099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171575"/>
            <a:ext cx="8839200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04800" y="3505200"/>
            <a:ext cx="3429000" cy="3048000"/>
          </a:xfrm>
          <a:solidFill>
            <a:srgbClr val="F7DFD1"/>
          </a:solidFill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3200" dirty="0" smtClean="0"/>
              <a:t>                 </a:t>
            </a:r>
            <a:r>
              <a:rPr lang="ru-RU" altLang="ru-RU" sz="3200" b="1" dirty="0" smtClean="0"/>
              <a:t>БУЛЬОНЫ</a:t>
            </a:r>
            <a:endParaRPr lang="ru-RU" altLang="ru-RU" sz="32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b="1" spc="300" dirty="0" smtClean="0"/>
              <a:t>КОСТНЫЙ  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b="1" spc="300" dirty="0" smtClean="0"/>
              <a:t>МЯСОКОСТНЫЙ 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b="1" spc="300" dirty="0" smtClean="0"/>
              <a:t>РЫБНЫЙ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b="1" spc="300" dirty="0" smtClean="0"/>
              <a:t>ИЗ ПТИЦЫ     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b="1" spc="300" dirty="0" smtClean="0"/>
              <a:t>ГРИБНОЙ ОТВАР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alt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</p:txBody>
      </p:sp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 rot="10800000" flipV="1">
            <a:off x="5638800" y="5853113"/>
            <a:ext cx="3048000" cy="646112"/>
          </a:xfrm>
          <a:prstGeom prst="rect">
            <a:avLst/>
          </a:prstGeom>
          <a:solidFill>
            <a:srgbClr val="F7DF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Кости: Говяжьи, свиные, бараньи</a:t>
            </a: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2192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spc="300" dirty="0" smtClean="0"/>
              <a:t/>
            </a:r>
            <a:br>
              <a:rPr lang="ru-RU" altLang="ru-RU" sz="2800" b="1" spc="300" dirty="0" smtClean="0"/>
            </a:br>
            <a:r>
              <a:rPr lang="ru-RU" altLang="ru-RU" sz="2800" b="1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РАБОТА УЧАЩИХСЯ-СОСТАВЛЕНИЕ КЛАСТЕРА ПО ВИДАМ БУЛЬОНОВ</a:t>
            </a:r>
            <a:r>
              <a:rPr lang="ru-RU" altLang="ru-RU" sz="2800" b="1" spc="600" dirty="0" smtClean="0">
                <a:solidFill>
                  <a:schemeClr val="tx1"/>
                </a:solidFill>
              </a:rPr>
              <a:t/>
            </a:r>
            <a:br>
              <a:rPr lang="ru-RU" altLang="ru-RU" sz="2800" b="1" spc="600" dirty="0" smtClean="0">
                <a:solidFill>
                  <a:schemeClr val="tx1"/>
                </a:solidFill>
              </a:rPr>
            </a:br>
            <a:endParaRPr lang="ru-RU" altLang="ru-RU" sz="2800" b="1" spc="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304800"/>
          </a:xfrm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spc="600" dirty="0" smtClean="0">
                <a:solidFill>
                  <a:schemeClr val="tx1"/>
                </a:solidFill>
              </a:rPr>
              <a:t>КЛАСТЕР   ПО ВИДАМ   БУЛЬОНОВ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28600" y="609600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15400" cy="3276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НОВОЙ ТЕМЫ.</a:t>
            </a:r>
            <a:br>
              <a:rPr lang="ru-RU" altLang="ru-RU" sz="4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ОПОРНЫЙ КОНСПЕКТ ПО ТЕМЕ: «ЗАПРАВОЧНЫЕ СУПЫ.</a:t>
            </a:r>
            <a:br>
              <a:rPr lang="ru-RU" altLang="ru-RU" sz="4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ПРИГОТОВЛЕНИЕ БОРЩЕЙ»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3581400"/>
            <a:ext cx="5653087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8600" y="9906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28600" y="152400"/>
            <a:ext cx="8686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spc="600" dirty="0">
                <a:latin typeface="+mj-lt"/>
                <a:ea typeface="+mj-ea"/>
                <a:cs typeface="+mj-cs"/>
              </a:rPr>
              <a:t>СХЕМЫ ВИДЫ БОРЩЕЙ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Александра\Документы\Портфолио профдеятельности Савкиной Е. М\Супы Савкина\Посуда и инвентарь\Нож гастрономическ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650875"/>
            <a:ext cx="2292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Александра\Документы\Портфолио профдеятельности Савкиной Е. М\Супы Савкина\Посуда и инвентарь\Доска (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0"/>
            <a:ext cx="20891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Александра\Документы\Портфолио профдеятельности Савкиной Е. М\Супы Савкина\Посуда и инвентарь\Лоток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981200"/>
            <a:ext cx="1658937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Александра\Документы\Портфолио профдеятельности Савкиной Е. М\Супы Савкина\Посуда и инвентарь\Миска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065463"/>
            <a:ext cx="1274762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Александра\Документы\Портфолио профдеятельности Савкиной Е. М\Супы Савкина\Посуда и инвентарь\Нож поварской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903288"/>
            <a:ext cx="18669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Александра\Документы\Портфолио профдеятельности Савкиной Е. М\Супы Савкина\Посуда и инвентарь\Нож для очистки овощей (1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1193800"/>
            <a:ext cx="14430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D:\Александра\Документы\Портфолио профдеятельности Савкиной Е. М\Супы Савкина\Посуда и инвентарь\Нож для очистки овощей (2)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3438" y="1549400"/>
            <a:ext cx="9032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D:\Александра\Документы\Портфолио профдеятельности Савкиной Е. М\Супы Савкина\Посуда и инвентарь\Сковорода (1)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3438" y="3759200"/>
            <a:ext cx="1865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D:\Александра\Документы\Портфолио профдеятельности Савкиной Е. М\Супы Савкина\Посуда и инвентарь\Кастрюля (1)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35788" y="830263"/>
            <a:ext cx="220821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D:\Александра\Документы\Портфолио профдеятельности Савкиной Е. М\Супы Савкина\Посуда и инвентарь\Сотейник (1)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643438" y="4614863"/>
            <a:ext cx="2520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D:\Александра\Документы\Портфолио профдеятельности Савкиной Е. М\Супы Савкина\Посуда и инвентарь\Шумовка (2)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200900" y="2268538"/>
            <a:ext cx="8477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D:\Александра\Документы\Портфолио профдеятельности Савкиной Е. М\Супы Савкина\Посуда и инвентарь\Дуршлаг (4)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524750" y="7938"/>
            <a:ext cx="1584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D:\Александра\Документы\Портфолио профдеятельности Савкиной Е. М\Супы Савкина\Посуда и инвентарь\Лопатка (3)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516938" y="2271713"/>
            <a:ext cx="598487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D:\Александра\Документы\Портфолио профдеятельности Савкиной Е. М\Супы Савкина\Посуда и инвентарь\Поварская ложка (1)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48625" y="2271713"/>
            <a:ext cx="468313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D:\Александра\Документы\Портфолио профдеятельности Савкиной Е. М\Супы Савкина\Посуда и инвентарь\Разливательная ложка (1)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820025" y="4213225"/>
            <a:ext cx="12954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2" descr="D:\Александра\Изображения\Структура ПОП\Горячий цех (5)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-4763" y="0"/>
            <a:ext cx="45942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http://chemtest.com.ua/images/super/SW-D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987675" y="4879975"/>
            <a:ext cx="1530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88144" y="5661248"/>
            <a:ext cx="8967712" cy="1143000"/>
          </a:xfrm>
        </p:spPr>
        <p:txBody>
          <a:bodyPr rtlCol="0">
            <a:prstTxWarp prst="textDeflateTop">
              <a:avLst>
                <a:gd name="adj" fmla="val 65416"/>
              </a:avLst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pc="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РАБОЧЕЕ МЕСТО ПОВАРА В ГОРЯЧЕМ ЦЕХУ</a:t>
            </a:r>
            <a:endParaRPr lang="ru-RU" sz="2400" b="1" spc="6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800600"/>
          </a:xfrm>
        </p:spPr>
        <p:txBody>
          <a:bodyPr/>
          <a:lstStyle/>
          <a:p>
            <a:pPr eaLnBrk="1" hangingPunct="1"/>
            <a:r>
              <a:rPr lang="ru-RU" altLang="ru-RU" smtClean="0"/>
              <a:t>ПЕДАГОГИЧЕСКИЕ ТЕХНОЛОГИИ</a:t>
            </a:r>
          </a:p>
          <a:p>
            <a:pPr eaLnBrk="1" hangingPunct="1"/>
            <a:r>
              <a:rPr lang="ru-RU" altLang="ru-RU" u="sng" smtClean="0"/>
              <a:t>Информационно-развивающие технологии:</a:t>
            </a:r>
          </a:p>
          <a:p>
            <a:pPr eaLnBrk="1" hangingPunct="1"/>
            <a:r>
              <a:rPr lang="ru-RU" altLang="ru-RU" smtClean="0"/>
              <a:t>-информационные технологии</a:t>
            </a:r>
          </a:p>
          <a:p>
            <a:pPr eaLnBrk="1" hangingPunct="1"/>
            <a:r>
              <a:rPr lang="ru-RU" altLang="ru-RU" smtClean="0"/>
              <a:t>-проблемное обучение</a:t>
            </a:r>
          </a:p>
          <a:p>
            <a:pPr eaLnBrk="1" hangingPunct="1"/>
            <a:r>
              <a:rPr lang="ru-RU" altLang="ru-RU" u="sng" smtClean="0"/>
              <a:t>Деятельностные технологии:</a:t>
            </a:r>
          </a:p>
          <a:p>
            <a:pPr eaLnBrk="1" hangingPunct="1"/>
            <a:r>
              <a:rPr lang="ru-RU" altLang="ru-RU" smtClean="0"/>
              <a:t>-игровые технологии</a:t>
            </a:r>
          </a:p>
          <a:p>
            <a:pPr eaLnBrk="1" hangingPunct="1"/>
            <a:r>
              <a:rPr lang="ru-RU" altLang="ru-RU" smtClean="0"/>
              <a:t>-профессиональные ситуации</a:t>
            </a:r>
          </a:p>
          <a:p>
            <a:pPr eaLnBrk="1" hangingPunct="1"/>
            <a:r>
              <a:rPr lang="ru-RU" altLang="ru-RU" u="sng" smtClean="0"/>
              <a:t>Личностно-ориентированные технологии:</a:t>
            </a:r>
          </a:p>
          <a:p>
            <a:pPr eaLnBrk="1" hangingPunct="1"/>
            <a:r>
              <a:rPr lang="ru-RU" altLang="ru-RU" smtClean="0"/>
              <a:t>-технология»развитие критического мышления»</a:t>
            </a:r>
          </a:p>
          <a:p>
            <a:pPr eaLnBrk="1" hangingPunct="1"/>
            <a:r>
              <a:rPr lang="ru-RU" altLang="ru-RU" smtClean="0"/>
              <a:t>-исследовательская деятельность</a:t>
            </a:r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782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ПЕДАГОГИЧЕСКИХ ТЕХНОЛОГИЙ</a:t>
            </a: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endParaRPr lang="ru-RU" alt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akuxne.com/uploads/posts/2014-03/1396194140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"/>
            <a:ext cx="893445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943600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pc="600" dirty="0"/>
              <a:t>ИНГРЕДИЕНТЫ ДЛЯ ПРИГОТОВЛЕНИЯ БОРЩА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lcm.ru/images/content/action17.2014/24.06.2014/IMG_21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" y="219075"/>
            <a:ext cx="86106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" y="6096000"/>
            <a:ext cx="8686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spc="600" dirty="0"/>
              <a:t>ПРАКТИЧЕСКАЯ ЧАСТЬ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" y="152400"/>
          <a:ext cx="8839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62400" y="3048000"/>
            <a:ext cx="1219200" cy="914400"/>
          </a:xfrm>
          <a:prstGeom prst="rect">
            <a:avLst/>
          </a:prstGeom>
          <a:solidFill>
            <a:srgbClr val="AA39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СВЁКЛА </a:t>
            </a:r>
          </a:p>
          <a:p>
            <a:pPr algn="ctr">
              <a:defRPr/>
            </a:pPr>
            <a:r>
              <a:rPr lang="ru-RU" b="1" dirty="0"/>
              <a:t>КАПУСТА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096000"/>
            <a:ext cx="9144000" cy="609600"/>
          </a:xfrm>
          <a:prstGeom prst="rect">
            <a:avLst/>
          </a:prstGeom>
          <a:solidFill>
            <a:srgbClr val="33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spc="600" dirty="0"/>
              <a:t>СРАВНИТЕЛЬНАЯ ХАРАКТЕРИСТИКА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765175"/>
          <a:ext cx="8883650" cy="533082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961217"/>
                <a:gridCol w="2961217"/>
                <a:gridCol w="2961217"/>
              </a:tblGrid>
              <a:tr h="814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300" dirty="0" smtClean="0">
                          <a:latin typeface="Calibri"/>
                          <a:ea typeface="Calibri"/>
                          <a:cs typeface="Times New Roman"/>
                        </a:rPr>
                        <a:t>НАИМЕНОВАНИЕ БОРЩЕЙ</a:t>
                      </a:r>
                      <a:endParaRPr lang="ru-RU" sz="1400" b="1" spc="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300" dirty="0" smtClean="0">
                          <a:latin typeface="Calibri"/>
                          <a:ea typeface="Calibri"/>
                          <a:cs typeface="Times New Roman"/>
                        </a:rPr>
                        <a:t>ПРОДУКТЫ</a:t>
                      </a:r>
                      <a:r>
                        <a:rPr lang="ru-RU" sz="1400" b="1" spc="300" baseline="0" dirty="0" smtClean="0">
                          <a:latin typeface="Calibri"/>
                          <a:ea typeface="Calibri"/>
                          <a:cs typeface="Times New Roman"/>
                        </a:rPr>
                        <a:t> ВХОДЯЩИЕ В СОСТАВ БОРЩА</a:t>
                      </a:r>
                      <a:endParaRPr lang="ru-RU" sz="1400" b="1" spc="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300" dirty="0" smtClean="0">
                          <a:latin typeface="Calibri"/>
                          <a:ea typeface="Calibri"/>
                          <a:cs typeface="Times New Roman"/>
                        </a:rPr>
                        <a:t>ХАРАКТЕРНЫЕ</a:t>
                      </a:r>
                      <a:r>
                        <a:rPr lang="ru-RU" sz="1400" b="1" spc="3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300" baseline="0" dirty="0" smtClean="0">
                          <a:latin typeface="Calibri"/>
                          <a:ea typeface="Calibri"/>
                          <a:cs typeface="Times New Roman"/>
                        </a:rPr>
                        <a:t>ОСОБЕННОСТИ</a:t>
                      </a:r>
                      <a:endParaRPr lang="ru-RU" sz="1400" b="1" spc="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66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300" dirty="0" smtClean="0">
                          <a:latin typeface="Calibri"/>
                          <a:ea typeface="Calibri"/>
                          <a:cs typeface="Times New Roman"/>
                        </a:rPr>
                        <a:t>БОРЩ</a:t>
                      </a:r>
                      <a:r>
                        <a:rPr lang="ru-RU" sz="1400" b="1" spc="300" baseline="0" dirty="0" smtClean="0">
                          <a:latin typeface="Calibri"/>
                          <a:ea typeface="Calibri"/>
                          <a:cs typeface="Times New Roman"/>
                        </a:rPr>
                        <a:t> ОСНОВНОЙ </a:t>
                      </a:r>
                      <a:endParaRPr lang="ru-RU" sz="1400" b="1" spc="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300" dirty="0" smtClean="0">
                          <a:latin typeface="Calibri"/>
                          <a:ea typeface="Calibri"/>
                          <a:cs typeface="Times New Roman"/>
                        </a:rPr>
                        <a:t>Заправляют пассированными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300" dirty="0" smtClean="0">
                          <a:latin typeface="Calibri"/>
                          <a:ea typeface="Calibri"/>
                          <a:cs typeface="Times New Roman"/>
                        </a:rPr>
                        <a:t>овощами, тушёной свёклой, готовят без картофеля </a:t>
                      </a:r>
                      <a:endParaRPr lang="ru-RU" sz="1400" b="1" spc="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8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300" dirty="0" smtClean="0">
                          <a:latin typeface="Calibri"/>
                          <a:ea typeface="Calibri"/>
                          <a:cs typeface="Times New Roman"/>
                        </a:rPr>
                        <a:t>БОРЩ</a:t>
                      </a:r>
                      <a:r>
                        <a:rPr lang="ru-RU" sz="1400" b="1" spc="300" baseline="0" dirty="0" smtClean="0">
                          <a:latin typeface="Calibri"/>
                          <a:ea typeface="Calibri"/>
                          <a:cs typeface="Times New Roman"/>
                        </a:rPr>
                        <a:t> МОСКОВСКИЙ </a:t>
                      </a:r>
                      <a:endParaRPr lang="ru-RU" sz="1400" b="1" spc="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300" dirty="0" smtClean="0">
                          <a:latin typeface="Calibri"/>
                          <a:ea typeface="Calibri"/>
                          <a:cs typeface="Times New Roman"/>
                        </a:rPr>
                        <a:t>Окорок копчёно-варёный,</a:t>
                      </a:r>
                      <a:r>
                        <a:rPr lang="ru-RU" sz="1400" b="1" spc="300" baseline="0" dirty="0" smtClean="0">
                          <a:latin typeface="Calibri"/>
                          <a:ea typeface="Calibri"/>
                          <a:cs typeface="Times New Roman"/>
                        </a:rPr>
                        <a:t> мясо отварной, сосиски, свёкла, капуста, морковь, лук, томат, жир, сахар, уксус, бульон сметана</a:t>
                      </a:r>
                      <a:endParaRPr lang="ru-RU" sz="1400" b="1" spc="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31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300" dirty="0" smtClean="0">
                          <a:latin typeface="Calibri"/>
                          <a:ea typeface="Calibri"/>
                          <a:cs typeface="Times New Roman"/>
                        </a:rPr>
                        <a:t>БОРЩ</a:t>
                      </a:r>
                      <a:r>
                        <a:rPr lang="ru-RU" sz="1400" b="1" spc="300" baseline="0" dirty="0" smtClean="0">
                          <a:latin typeface="Calibri"/>
                          <a:ea typeface="Calibri"/>
                          <a:cs typeface="Times New Roman"/>
                        </a:rPr>
                        <a:t> С КАПУСТОЙ КАРТОФЕЛЕМ</a:t>
                      </a:r>
                      <a:endParaRPr lang="ru-RU" sz="1400" b="1" spc="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300" dirty="0" smtClean="0">
                          <a:latin typeface="Calibri"/>
                          <a:ea typeface="Calibri"/>
                          <a:cs typeface="Times New Roman"/>
                        </a:rPr>
                        <a:t>Готовят с картофелем</a:t>
                      </a:r>
                      <a:endParaRPr lang="ru-RU" sz="1400" b="1" spc="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00B0F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pc="600" dirty="0" smtClean="0"/>
              <a:t>«ОСОБЕННОСТИ ПРИГОТОВЛЕНИЯ БОРЩА 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6172200"/>
            <a:ext cx="9144000" cy="544513"/>
          </a:xfrm>
          <a:prstGeom prst="rect">
            <a:avLst/>
          </a:prstGeom>
          <a:solidFill>
            <a:srgbClr val="00B0F0"/>
          </a:solidFill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pc="600" dirty="0">
                <a:latin typeface="+mj-lt"/>
                <a:ea typeface="+mj-ea"/>
                <a:cs typeface="+mj-cs"/>
              </a:rPr>
              <a:t>ЗАКЛЮЧИТЕЛЬНЫЙ ЭТАП УРОКА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7-say.ru/wp-content/uploads/2013/10/p29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600"/>
            <a:ext cx="90376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096000"/>
            <a:ext cx="9144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spc="600" dirty="0"/>
              <a:t>ПОДАЧА БОРЩА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63562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pc="600" dirty="0" smtClean="0"/>
              <a:t>ИСПОЛЬЗОВАННАЯ ЛИТЕРАТУРА и </a:t>
            </a:r>
            <a:r>
              <a:rPr lang="ru-RU" sz="2800" b="1" spc="600" dirty="0"/>
              <a:t>ЭОР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990600"/>
            <a:ext cx="8686800" cy="4986338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Мармузова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Л. В. Основы микробиологии, санитарии и гигиены в пищевой промышленности: Учебник / Л.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Мармузова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– 6-е изд., стер. – М.: Издательский центр «Академия», 2012. – 160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Анфимова Н. А. Кулинария: Учебник / Н. А. Анфимова. – 8-е изд., стер. – М.: Издательский центр «Академия», 2012. – 400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Золин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В. П. Технологическое оборудование общественного питания: Учебник для нач. проф. образования / В. П.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Золин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– 8-е изд.,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– Издательский центр «Академия», 2009. – 320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Усов В. В. Организация производства и обслуживания на предприятиях общественного питания: Учеб. пособие для нач. проф. образования / В. В. Усов. – 6-е изд.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переаб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 доп. – М.: Издательский центр «Академия», 2008. – 432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457200" y="56388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/>
              </a:rPr>
              <a:t>http://nakuxne.com/soups/289-ukra</a:t>
            </a:r>
            <a:endParaRPr lang="ru-RU"/>
          </a:p>
        </p:txBody>
      </p:sp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4267200" y="56388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http://www.cooksa.ru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04800" y="9906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52400" y="152400"/>
            <a:ext cx="88392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ru-RU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ГРАФИЧЕСКИХ ПРИЕМОВ РАБОТЫ С УЧЕБНОЙ ИНФОРМАЦИЕЙ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990600"/>
          <a:ext cx="8839200" cy="200186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9143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КРИТЕРИИ</a:t>
                      </a:r>
                    </a:p>
                    <a:p>
                      <a:pPr algn="ctr"/>
                      <a:r>
                        <a:rPr lang="ru-RU" sz="1800" dirty="0" smtClean="0"/>
                        <a:t>СРАВНЕНИЯ</a:t>
                      </a:r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pc="300" dirty="0" smtClean="0"/>
                        <a:t>ОБЪЕКТ </a:t>
                      </a:r>
                    </a:p>
                    <a:p>
                      <a:pPr algn="ctr"/>
                      <a:r>
                        <a:rPr lang="ru-RU" sz="1800" spc="300" dirty="0" smtClean="0"/>
                        <a:t>СРАВНЕНИЯ</a:t>
                      </a:r>
                      <a:endParaRPr lang="ru-RU" sz="1800" spc="3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30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ОБЪЕКТ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30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СРАВНЕНИЯ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30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ОБЪЕКТ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30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СРАВНЕНИЯ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52400" y="152400"/>
            <a:ext cx="8839200" cy="6858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ru-RU" sz="3200" b="1" spc="600" dirty="0"/>
              <a:t>СРАВНИТЕЛЬНАЯ  ТАБЛИЦА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52400" y="3200400"/>
            <a:ext cx="8839200" cy="6096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ru-RU" sz="3200" b="1" spc="600" dirty="0"/>
              <a:t>ПРОСТАЯ  ТАБЛИЦА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3962400"/>
          <a:ext cx="88392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13335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ПРЕДПОЛОЖЕНИЯ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pc="300" dirty="0" smtClean="0">
                          <a:solidFill>
                            <a:schemeClr val="tx1"/>
                          </a:solidFill>
                        </a:rPr>
                        <a:t>НОВАЯ ИНФОРМАЦИЯ </a:t>
                      </a:r>
                      <a:endParaRPr lang="ru-RU" sz="2400" spc="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300" dirty="0" smtClean="0"/>
                        <a:t>ЧТО МНЕ ИЗВЕСТНО ПО ДАННОЙ ТЕМЕ?</a:t>
                      </a:r>
                      <a:endParaRPr lang="ru-RU" sz="2400" b="1" spc="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300" dirty="0" smtClean="0"/>
                        <a:t>ЧТО НОВОГО Я УЗНАЛ</a:t>
                      </a:r>
                      <a:r>
                        <a:rPr lang="ru-RU" sz="2400" b="1" spc="300" baseline="0" dirty="0" smtClean="0"/>
                        <a:t> ИЗ ТЕКСТА?</a:t>
                      </a:r>
                      <a:endParaRPr lang="ru-RU" sz="2400" b="1" spc="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371600" y="1447800"/>
          <a:ext cx="7239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4038600" y="3581400"/>
            <a:ext cx="1447800" cy="762000"/>
          </a:xfrm>
          <a:prstGeom prst="rect">
            <a:avLst/>
          </a:prstGeom>
          <a:ln>
            <a:solidFill>
              <a:srgbClr val="A3E5B3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1400" b="1" spc="600" dirty="0">
                <a:latin typeface="+mj-lt"/>
                <a:ea typeface="+mj-ea"/>
                <a:cs typeface="+mj-cs"/>
              </a:rPr>
              <a:t>   </a:t>
            </a:r>
            <a:r>
              <a:rPr lang="ru-RU" sz="2000" b="1" spc="600" dirty="0">
                <a:latin typeface="+mj-lt"/>
                <a:ea typeface="+mj-ea"/>
                <a:cs typeface="+mj-cs"/>
              </a:rPr>
              <a:t>ОБЩЕЕ</a:t>
            </a:r>
          </a:p>
        </p:txBody>
      </p:sp>
      <p:sp>
        <p:nvSpPr>
          <p:cNvPr id="4" name="_s1033"/>
          <p:cNvSpPr>
            <a:spLocks noChangeArrowheads="1"/>
          </p:cNvSpPr>
          <p:nvPr/>
        </p:nvSpPr>
        <p:spPr bwMode="auto">
          <a:xfrm>
            <a:off x="838200" y="5638800"/>
            <a:ext cx="2880000" cy="3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6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УНИКАЛЬНОЕ</a:t>
            </a:r>
          </a:p>
        </p:txBody>
      </p:sp>
      <p:sp>
        <p:nvSpPr>
          <p:cNvPr id="5" name="_s1031"/>
          <p:cNvSpPr>
            <a:spLocks noChangeArrowheads="1"/>
          </p:cNvSpPr>
          <p:nvPr/>
        </p:nvSpPr>
        <p:spPr bwMode="auto">
          <a:xfrm>
            <a:off x="5715000" y="5638800"/>
            <a:ext cx="2880000" cy="3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6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УНИКАЛЬНОЕ</a:t>
            </a:r>
          </a:p>
        </p:txBody>
      </p:sp>
      <p:sp>
        <p:nvSpPr>
          <p:cNvPr id="6" name="_s1029"/>
          <p:cNvSpPr>
            <a:spLocks noChangeArrowheads="1"/>
          </p:cNvSpPr>
          <p:nvPr/>
        </p:nvSpPr>
        <p:spPr bwMode="auto">
          <a:xfrm>
            <a:off x="3505200" y="1828800"/>
            <a:ext cx="2880000" cy="3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6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УНИКАЛЬНОЕ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28600"/>
            <a:ext cx="51341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СХЕМА«КОЛЬЦАВЕННА»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304800"/>
            <a:ext cx="80772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spc="300" dirty="0"/>
              <a:t>«КОЛЬЦА ВЕННА» ПРИМЕНЯЮТСЯ ДЛЯ СРАВНИТЕЛЬНЫХ ХАРАКТЕРИСТИК ДВУХ И БОЛЕЕ ПРЕДМЕТОВ</a:t>
            </a:r>
            <a:endParaRPr lang="ru-RU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spc="300" dirty="0" smtClean="0"/>
              <a:t>Шесть лепестков-шесть типов вопросов  </a:t>
            </a:r>
          </a:p>
          <a:p>
            <a:pPr eaLnBrk="1" hangingPunct="1">
              <a:defRPr/>
            </a:pPr>
            <a:r>
              <a:rPr lang="ru-RU" altLang="ru-RU" dirty="0" smtClean="0"/>
              <a:t>     1. простые вопросы</a:t>
            </a:r>
          </a:p>
          <a:p>
            <a:pPr eaLnBrk="1" hangingPunct="1">
              <a:defRPr/>
            </a:pPr>
            <a:r>
              <a:rPr lang="ru-RU" altLang="ru-RU" dirty="0" smtClean="0"/>
              <a:t>      2. уточняющие вопросы</a:t>
            </a:r>
          </a:p>
          <a:p>
            <a:pPr eaLnBrk="1" hangingPunct="1">
              <a:defRPr/>
            </a:pPr>
            <a:r>
              <a:rPr lang="ru-RU" altLang="ru-RU" dirty="0" smtClean="0"/>
              <a:t>      3.объясняющие вопросы</a:t>
            </a:r>
          </a:p>
          <a:p>
            <a:pPr eaLnBrk="1" hangingPunct="1">
              <a:defRPr/>
            </a:pPr>
            <a:r>
              <a:rPr lang="ru-RU" altLang="ru-RU" dirty="0" smtClean="0"/>
              <a:t>      4.творческие вопросы</a:t>
            </a:r>
          </a:p>
          <a:p>
            <a:pPr eaLnBrk="1" hangingPunct="1">
              <a:defRPr/>
            </a:pPr>
            <a:r>
              <a:rPr lang="ru-RU" altLang="ru-RU" dirty="0" smtClean="0"/>
              <a:t>       5.оценочные вопросы</a:t>
            </a:r>
          </a:p>
          <a:p>
            <a:pPr eaLnBrk="1" hangingPunct="1">
              <a:defRPr/>
            </a:pPr>
            <a:r>
              <a:rPr lang="ru-RU" altLang="ru-RU" dirty="0" smtClean="0"/>
              <a:t>       6.практические вопросы</a:t>
            </a:r>
          </a:p>
          <a:p>
            <a:pPr eaLnBrk="1" hangingPunct="1">
              <a:defRPr/>
            </a:pPr>
            <a:r>
              <a:rPr lang="ru-RU" altLang="ru-RU" b="1" spc="300" dirty="0" smtClean="0"/>
              <a:t>Применяется при контроле усвоения знаний на зачетах и устных опросах</a:t>
            </a:r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9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«РОМАШКА БЛУМА»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2616200"/>
            <a:ext cx="2590800" cy="247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572000"/>
          </a:xfrm>
        </p:spPr>
        <p:txBody>
          <a:bodyPr/>
          <a:lstStyle/>
          <a:p>
            <a:pPr eaLnBrk="1" hangingPunct="1"/>
            <a:r>
              <a:rPr lang="ru-RU" altLang="ru-RU" smtClean="0"/>
              <a:t>Кластеры используются для обобщения и систематизации большого объема информации</a:t>
            </a:r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800" dirty="0" smtClean="0"/>
              <a:t/>
            </a:r>
            <a:br>
              <a:rPr lang="ru-RU" altLang="ru-RU" sz="4800" dirty="0" smtClean="0"/>
            </a:br>
            <a:r>
              <a:rPr lang="ru-RU" altLang="ru-RU" sz="4800" b="1" spc="600" dirty="0" smtClean="0">
                <a:solidFill>
                  <a:schemeClr val="tx1"/>
                </a:solidFill>
              </a:rPr>
              <a:t>КЛАСТЕРЫ</a:t>
            </a:r>
            <a:br>
              <a:rPr lang="ru-RU" altLang="ru-RU" sz="4800" b="1" spc="600" dirty="0" smtClean="0">
                <a:solidFill>
                  <a:schemeClr val="tx1"/>
                </a:solidFill>
              </a:rPr>
            </a:br>
            <a:endParaRPr lang="ru-RU" altLang="ru-RU" sz="4800" b="1" spc="600" dirty="0" smtClean="0">
              <a:solidFill>
                <a:schemeClr val="tx1"/>
              </a:solidFill>
            </a:endParaRPr>
          </a:p>
        </p:txBody>
      </p:sp>
      <p:sp>
        <p:nvSpPr>
          <p:cNvPr id="15364" name="Блок-схема: узел 3"/>
          <p:cNvSpPr>
            <a:spLocks noChangeArrowheads="1"/>
          </p:cNvSpPr>
          <p:nvPr/>
        </p:nvSpPr>
        <p:spPr bwMode="auto">
          <a:xfrm>
            <a:off x="4267200" y="43434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altLang="ru-RU"/>
          </a:p>
        </p:txBody>
      </p:sp>
      <p:sp>
        <p:nvSpPr>
          <p:cNvPr id="15365" name="Блок-схема: узел 4"/>
          <p:cNvSpPr>
            <a:spLocks noChangeArrowheads="1"/>
          </p:cNvSpPr>
          <p:nvPr/>
        </p:nvSpPr>
        <p:spPr bwMode="auto">
          <a:xfrm>
            <a:off x="2286000" y="39624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altLang="ru-RU"/>
          </a:p>
        </p:txBody>
      </p:sp>
      <p:sp>
        <p:nvSpPr>
          <p:cNvPr id="15366" name="Блок-схема: узел 5"/>
          <p:cNvSpPr>
            <a:spLocks noChangeArrowheads="1"/>
          </p:cNvSpPr>
          <p:nvPr/>
        </p:nvSpPr>
        <p:spPr bwMode="auto">
          <a:xfrm>
            <a:off x="6221413" y="401161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altLang="ru-RU"/>
          </a:p>
        </p:txBody>
      </p:sp>
      <p:sp>
        <p:nvSpPr>
          <p:cNvPr id="15367" name="Блок-схема: узел 6"/>
          <p:cNvSpPr>
            <a:spLocks noChangeArrowheads="1"/>
          </p:cNvSpPr>
          <p:nvPr/>
        </p:nvSpPr>
        <p:spPr bwMode="auto">
          <a:xfrm>
            <a:off x="2514600" y="5334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altLang="ru-RU"/>
          </a:p>
        </p:txBody>
      </p:sp>
      <p:sp>
        <p:nvSpPr>
          <p:cNvPr id="15368" name="Блок-схема: узел 7"/>
          <p:cNvSpPr>
            <a:spLocks noChangeArrowheads="1"/>
          </p:cNvSpPr>
          <p:nvPr/>
        </p:nvSpPr>
        <p:spPr bwMode="auto">
          <a:xfrm>
            <a:off x="6221413" y="5299075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altLang="ru-RU"/>
          </a:p>
        </p:txBody>
      </p:sp>
      <p:cxnSp>
        <p:nvCxnSpPr>
          <p:cNvPr id="15369" name="Прямая соединительная линия 9"/>
          <p:cNvCxnSpPr>
            <a:cxnSpLocks noChangeShapeType="1"/>
            <a:endCxn id="15364" idx="2"/>
          </p:cNvCxnSpPr>
          <p:nvPr/>
        </p:nvCxnSpPr>
        <p:spPr bwMode="auto">
          <a:xfrm>
            <a:off x="2743200" y="4191000"/>
            <a:ext cx="1524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0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5486400" y="4343400"/>
            <a:ext cx="762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1" name="Прямая соединительная линия 13"/>
          <p:cNvCxnSpPr>
            <a:cxnSpLocks noChangeShapeType="1"/>
            <a:stCxn id="15368" idx="2"/>
            <a:endCxn id="15364" idx="5"/>
          </p:cNvCxnSpPr>
          <p:nvPr/>
        </p:nvCxnSpPr>
        <p:spPr bwMode="auto">
          <a:xfrm flipH="1" flipV="1">
            <a:off x="4657725" y="4733925"/>
            <a:ext cx="1563688" cy="793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2" name="Прямая соединительная линия 19"/>
          <p:cNvCxnSpPr>
            <a:cxnSpLocks noChangeShapeType="1"/>
            <a:stCxn id="15364" idx="6"/>
            <a:endCxn id="15366" idx="2"/>
          </p:cNvCxnSpPr>
          <p:nvPr/>
        </p:nvCxnSpPr>
        <p:spPr bwMode="auto">
          <a:xfrm flipV="1">
            <a:off x="4724400" y="4240213"/>
            <a:ext cx="1497013" cy="3317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3" name="Прямая соединительная линия 25"/>
          <p:cNvCxnSpPr>
            <a:cxnSpLocks noChangeShapeType="1"/>
            <a:stCxn id="15367" idx="6"/>
            <a:endCxn id="15364" idx="3"/>
          </p:cNvCxnSpPr>
          <p:nvPr/>
        </p:nvCxnSpPr>
        <p:spPr bwMode="auto">
          <a:xfrm flipV="1">
            <a:off x="2971800" y="4733925"/>
            <a:ext cx="1362075" cy="828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4" name="Прямая соединительная линия 32"/>
          <p:cNvCxnSpPr>
            <a:cxnSpLocks noChangeShapeType="1"/>
          </p:cNvCxnSpPr>
          <p:nvPr/>
        </p:nvCxnSpPr>
        <p:spPr bwMode="auto">
          <a:xfrm>
            <a:off x="6450013" y="3810000"/>
            <a:ext cx="228600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5" name="Прямая соединительная линия 35"/>
          <p:cNvCxnSpPr>
            <a:cxnSpLocks noChangeShapeType="1"/>
          </p:cNvCxnSpPr>
          <p:nvPr/>
        </p:nvCxnSpPr>
        <p:spPr bwMode="auto">
          <a:xfrm flipV="1">
            <a:off x="6678613" y="3962400"/>
            <a:ext cx="484187" cy="2079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6" name="Прямая соединительная линия 37"/>
          <p:cNvCxnSpPr>
            <a:cxnSpLocks noChangeShapeType="1"/>
            <a:endCxn id="15365" idx="0"/>
          </p:cNvCxnSpPr>
          <p:nvPr/>
        </p:nvCxnSpPr>
        <p:spPr bwMode="auto">
          <a:xfrm>
            <a:off x="2514600" y="3733800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04800" y="2674938"/>
            <a:ext cx="8686800" cy="40306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altLang="ru-RU" b="1" spc="300" dirty="0" smtClean="0"/>
              <a:t>Раздел программы: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«Технология приготовления бульонов и первых блюд»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b="1" spc="300" dirty="0" smtClean="0"/>
              <a:t>1.Урок на тему:»Технология приготовления бульонов»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b="1" spc="300" dirty="0" smtClean="0"/>
              <a:t>2.Урок на тему:»Технология приготовления борщей»</a:t>
            </a:r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pc="300" dirty="0" smtClean="0">
                <a:solidFill>
                  <a:schemeClr val="tx1"/>
                </a:solidFill>
              </a:rPr>
              <a:t>План урока производственного обучения с применением графических приемов работы с учебной информацией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800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800" b="1" spc="300" dirty="0" smtClean="0"/>
              <a:t>ДАННЫЙ УРОК РАССЧИТАН НА 6 ЧАСОВ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800" dirty="0" smtClean="0"/>
              <a:t>После изучения темы урока: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/>
              <a:t>-Учащийся будет знать: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800" dirty="0" smtClean="0"/>
              <a:t>рецептуру и технологию приготовления борщей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/>
              <a:t>-Учащийся будет уметь: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800" dirty="0" smtClean="0"/>
              <a:t>работать со сборником рецептур,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800" dirty="0" smtClean="0"/>
              <a:t>выполнять первичную и кулинарную обработку овощей,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2800" dirty="0" smtClean="0"/>
              <a:t>организовать рабочее место</a:t>
            </a:r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/>
                </a:solidFill>
              </a:rPr>
              <a:t>ПЛАН УРОКА ПО ТЕМЕ</a:t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ru-RU" altLang="ru-RU" b="1" dirty="0" smtClean="0">
                <a:solidFill>
                  <a:schemeClr val="tx1"/>
                </a:solidFill>
              </a:rPr>
              <a:t>«Технология приготовления борщей»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723</Words>
  <Application>Microsoft Office PowerPoint</Application>
  <PresentationFormat>Экран (4:3)</PresentationFormat>
  <Paragraphs>206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Candara</vt:lpstr>
      <vt:lpstr>Symbol</vt:lpstr>
      <vt:lpstr>Calibri</vt:lpstr>
      <vt:lpstr>Times New Roman</vt:lpstr>
      <vt:lpstr>Wingdings</vt:lpstr>
      <vt:lpstr>Волна</vt:lpstr>
      <vt:lpstr>Тема Office</vt:lpstr>
      <vt:lpstr>     </vt:lpstr>
      <vt:lpstr>ВИДЫ ПЕДАГОГИЧЕСКИХ ТЕХНОЛОГИЙ </vt:lpstr>
      <vt:lpstr>Слайд 3</vt:lpstr>
      <vt:lpstr>Слайд 4</vt:lpstr>
      <vt:lpstr>Слайд 5</vt:lpstr>
      <vt:lpstr>СХЕМА «РОМАШКА БЛУМА»</vt:lpstr>
      <vt:lpstr> КЛАСТЕРЫ </vt:lpstr>
      <vt:lpstr>План урока производственного обучения с применением графических приемов работы с учебной информацией</vt:lpstr>
      <vt:lpstr>ПЛАН УРОКА ПО ТЕМЕ «Технология приготовления борщей»</vt:lpstr>
      <vt:lpstr> УЧАЩИЙСЯ БУДЕТ ВЛАДЕТЬ: </vt:lpstr>
      <vt:lpstr>ОПОРНЫЕ  СХЕМЫ</vt:lpstr>
      <vt:lpstr>ВВОДНЫЙ ЭТАП УРОКА</vt:lpstr>
      <vt:lpstr>Слайд 13</vt:lpstr>
      <vt:lpstr>Слайд 14</vt:lpstr>
      <vt:lpstr> ИНДИВИДУАЛЬНАЯ РАБОТА УЧАЩИХСЯ-СОСТАВЛЕНИЕ КЛАСТЕРА ПО ВИДАМ БУЛЬОНОВ </vt:lpstr>
      <vt:lpstr>КЛАСТЕР   ПО ВИДАМ   БУЛЬОНОВ</vt:lpstr>
      <vt:lpstr>ИЗУЧЕНИЕ НОВОЙ ТЕМЫ. ОПОРНЫЙ КОНСПЕКТ ПО ТЕМЕ: «ЗАПРАВОЧНЫЕ СУПЫ. ТЕХНОЛОГИЯ ПРИГОТОВЛЕНИЕ БОРЩЕЙ»</vt:lpstr>
      <vt:lpstr>Слайд 18</vt:lpstr>
      <vt:lpstr>РАБОЧЕЕ МЕСТО ПОВАРА В ГОРЯЧЕМ ЦЕХУ</vt:lpstr>
      <vt:lpstr>Слайд 20</vt:lpstr>
      <vt:lpstr>Слайд 21</vt:lpstr>
      <vt:lpstr>Слайд 22</vt:lpstr>
      <vt:lpstr>«ОСОБЕННОСТИ ПРИГОТОВЛЕНИЯ БОРЩА </vt:lpstr>
      <vt:lpstr>Слайд 24</vt:lpstr>
      <vt:lpstr>ИСПОЛЬЗОВАННАЯ ЛИТЕРАТУРА и ЭОР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Екатерина</dc:creator>
  <cp:lastModifiedBy>АДминистратор</cp:lastModifiedBy>
  <cp:revision>164</cp:revision>
  <cp:lastPrinted>1601-01-01T00:00:00Z</cp:lastPrinted>
  <dcterms:created xsi:type="dcterms:W3CDTF">2012-12-06T12:48:07Z</dcterms:created>
  <dcterms:modified xsi:type="dcterms:W3CDTF">2014-09-15T07:26:15Z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