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27.03.2014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916832"/>
            <a:ext cx="7776864" cy="1829761"/>
          </a:xfrm>
        </p:spPr>
        <p:txBody>
          <a:bodyPr>
            <a:noAutofit/>
          </a:bodyPr>
          <a:lstStyle/>
          <a:p>
            <a:pPr marL="182880" indent="0" algn="l">
              <a:buNone/>
            </a:pPr>
            <a:r>
              <a:rPr lang="ru-RU" dirty="0" smtClean="0"/>
              <a:t>Использование </a:t>
            </a:r>
            <a:r>
              <a:rPr lang="ru-RU" dirty="0"/>
              <a:t>приложения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Web</a:t>
            </a:r>
            <a:r>
              <a:rPr lang="ru-RU" dirty="0" smtClean="0"/>
              <a:t> </a:t>
            </a:r>
            <a:r>
              <a:rPr lang="ru-RU" dirty="0"/>
              <a:t>2.0  (</a:t>
            </a:r>
            <a:r>
              <a:rPr lang="ru-RU" dirty="0" smtClean="0"/>
              <a:t>сайт LearningApps.org</a:t>
            </a:r>
            <a:r>
              <a:rPr lang="ru-RU" dirty="0"/>
              <a:t>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уроках русского языка.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85184"/>
            <a:ext cx="7772400" cy="11997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</a:t>
            </a:r>
            <a:r>
              <a:rPr lang="ru-RU" dirty="0" err="1" smtClean="0"/>
              <a:t>Углова</a:t>
            </a:r>
            <a:r>
              <a:rPr lang="ru-RU" dirty="0" smtClean="0"/>
              <a:t> Наталия Сергеевна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ru-RU" dirty="0" smtClean="0"/>
              <a:t>ГБОУ СОШ №490 Красногвардейского района Санкт-Петербурга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2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0892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Как привлечь ребенка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работе на уроке?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LearningApps.org. 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3068960"/>
            <a:ext cx="7312856" cy="317944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приложение </a:t>
            </a:r>
            <a:r>
              <a:rPr lang="ru-RU" dirty="0" err="1"/>
              <a:t>Web</a:t>
            </a:r>
            <a:r>
              <a:rPr lang="ru-RU" dirty="0"/>
              <a:t> 2.0 для поддержки обучения и процесса преподавания с помощью интерактивных модулей. </a:t>
            </a:r>
          </a:p>
        </p:txBody>
      </p:sp>
    </p:spTree>
    <p:extLst>
      <p:ext uri="{BB962C8B-B14F-4D97-AF65-F5344CB8AC3E}">
        <p14:creationId xmlns:p14="http://schemas.microsoft.com/office/powerpoint/2010/main" val="8561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92395" cy="477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7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Кроссворд на тему «Местоимения»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725542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4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на соответствие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70250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040" y="18823"/>
            <a:ext cx="7498080" cy="1143000"/>
          </a:xfrm>
        </p:spPr>
        <p:txBody>
          <a:bodyPr/>
          <a:lstStyle/>
          <a:p>
            <a:r>
              <a:rPr lang="ru-RU" dirty="0" smtClean="0"/>
              <a:t>Примеры других заданий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" y="836712"/>
            <a:ext cx="6068763" cy="178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47" y="2035096"/>
            <a:ext cx="5328592" cy="156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5287566" cy="153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816280"/>
            <a:ext cx="543877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2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024824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Примеры других заданий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668820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537368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61048"/>
            <a:ext cx="5730153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052" y="4994392"/>
            <a:ext cx="54102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3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сайта</a:t>
            </a:r>
            <a:br>
              <a:rPr lang="ru-RU" dirty="0" smtClean="0"/>
            </a:br>
            <a:r>
              <a:rPr lang="en-US" dirty="0"/>
              <a:t>LearningApps.org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348880"/>
            <a:ext cx="6664784" cy="389952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dirty="0" smtClean="0"/>
              <a:t>Интерактивная доска.</a:t>
            </a:r>
          </a:p>
          <a:p>
            <a:pPr marL="82296" indent="0">
              <a:buNone/>
            </a:pPr>
            <a:r>
              <a:rPr lang="ru-RU" dirty="0" smtClean="0"/>
              <a:t>2) Проектор.</a:t>
            </a:r>
          </a:p>
          <a:p>
            <a:pPr marL="82296" indent="0">
              <a:buNone/>
            </a:pPr>
            <a:r>
              <a:rPr lang="ru-RU" dirty="0" smtClean="0"/>
              <a:t>3) Домашнее задание для 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5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</TotalTime>
  <Words>66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Использование приложения  Web 2.0  (сайт LearningApps.org)  на уроках русского языка.</vt:lpstr>
      <vt:lpstr>Как привлечь ребенка  к работе на уроке? </vt:lpstr>
      <vt:lpstr>LearningApps.org.  </vt:lpstr>
      <vt:lpstr>Презентация PowerPoint</vt:lpstr>
      <vt:lpstr>Кроссворд на тему «Местоимения»</vt:lpstr>
      <vt:lpstr>Задание на соответствие</vt:lpstr>
      <vt:lpstr>Примеры других заданий</vt:lpstr>
      <vt:lpstr>Примеры других заданий</vt:lpstr>
      <vt:lpstr>Использование сайта LearningApps.org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приложения  Web 2.0  (сайт LearningApps.org)  на уроках русского языка.</dc:title>
  <dc:creator>Наталия</dc:creator>
  <cp:lastModifiedBy>Наталия</cp:lastModifiedBy>
  <cp:revision>8</cp:revision>
  <dcterms:created xsi:type="dcterms:W3CDTF">2014-03-26T16:06:53Z</dcterms:created>
  <dcterms:modified xsi:type="dcterms:W3CDTF">2014-03-27T04:41:58Z</dcterms:modified>
</cp:coreProperties>
</file>