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B8BB-72E3-43A9-94EA-33206728E291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57B15-A8FC-4E37-910C-52222D8E96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57B15-A8FC-4E37-910C-52222D8E96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A554-AA5E-479D-B5BD-CA91EF81AFF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3132-F2E8-4EE9-940A-4C9D65789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772400" cy="1470025"/>
          </a:xfrm>
        </p:spPr>
        <p:txBody>
          <a:bodyPr/>
          <a:lstStyle/>
          <a:p>
            <a:r>
              <a:rPr lang="ru-RU" dirty="0" smtClean="0"/>
              <a:t>Влияние телефона на здоровье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643182"/>
            <a:ext cx="4071954" cy="33932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Можно выделить </a:t>
            </a:r>
            <a:r>
              <a:rPr lang="ru-RU" sz="3600" dirty="0" smtClean="0"/>
              <a:t>три системы</a:t>
            </a:r>
            <a:r>
              <a:rPr lang="ru-RU" sz="3600" dirty="0"/>
              <a:t>, наиболее подверженные вредному влиянию.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Центральная нервная система. Она наиболее чувствительна к электромагнитным полям. Наблюдаются изменения высшей нервной деятельности, ухудшение памяти, внимания, воли, нарушение сна, возможно возникновения нейроциркуляторной </a:t>
            </a:r>
            <a:r>
              <a:rPr lang="ru-RU" dirty="0" err="1"/>
              <a:t>дистонии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Иммунная </a:t>
            </a:r>
            <a:r>
              <a:rPr lang="ru-RU" dirty="0"/>
              <a:t>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Происходит угнетение </a:t>
            </a:r>
            <a:r>
              <a:rPr lang="ru-RU" dirty="0" smtClean="0"/>
              <a:t>иммунитета , </a:t>
            </a:r>
            <a:r>
              <a:rPr lang="ru-RU" dirty="0"/>
              <a:t>что приводит к ухудшению сопротивляемости организма к различным инфекциям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3714760" cy="232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Эндокринная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Разрушение клеток крови - эритроцитов (анемия)</a:t>
            </a:r>
          </a:p>
          <a:p>
            <a:r>
              <a:rPr lang="ru-RU" dirty="0"/>
              <a:t>Б) Увеличение кровяного давления.</a:t>
            </a:r>
          </a:p>
          <a:p>
            <a:r>
              <a:rPr lang="ru-RU" dirty="0"/>
              <a:t>В) Увеличение выработки адреналина.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3657611" cy="25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Повышают давление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Разговор в течение 35 минут </a:t>
            </a:r>
            <a:r>
              <a:rPr lang="ru-RU" dirty="0" smtClean="0"/>
              <a:t>приводит </a:t>
            </a:r>
            <a:r>
              <a:rPr lang="ru-RU" dirty="0"/>
              <a:t>к повышению давления на 5-10 мм ртутного столба. Предполагается, что поле </a:t>
            </a:r>
            <a:r>
              <a:rPr lang="ru-RU" dirty="0" smtClean="0"/>
              <a:t>вызывает </a:t>
            </a:r>
            <a:r>
              <a:rPr lang="ru-RU" dirty="0"/>
              <a:t>спазм сосудов, снабжающих кровью правое </a:t>
            </a:r>
            <a:r>
              <a:rPr lang="ru-RU" dirty="0" smtClean="0"/>
              <a:t>и левое полушарие</a:t>
            </a:r>
            <a:r>
              <a:rPr lang="ru-RU" dirty="0"/>
              <a:t>, а уже это </a:t>
            </a:r>
            <a:r>
              <a:rPr lang="ru-RU" dirty="0" smtClean="0"/>
              <a:t>приводит  </a:t>
            </a:r>
            <a:r>
              <a:rPr lang="ru-RU" dirty="0"/>
              <a:t>к подъему давления.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357694"/>
            <a:ext cx="3047998" cy="21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Сотовый телефон  вызывает зависимость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 беспокойство по поводу отсутствия телефона  (возникает ощущение одиночества и депрессивные состояния, человек испытывает сильное беспокойство, в некоторых случаях способное перерасти в панику, при этом фиксируются скачки артериального давления); </a:t>
            </a:r>
            <a:r>
              <a:rPr lang="ru-RU" dirty="0" smtClean="0"/>
              <a:t>Последствия?</a:t>
            </a:r>
            <a:endParaRPr lang="ru-RU" dirty="0"/>
          </a:p>
          <a:p>
            <a:r>
              <a:rPr lang="ru-RU" dirty="0"/>
              <a:t> информационная мания (владелец телефона постоянно ждёт звонка или 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Сотовый телефон  вызывает зависимость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 зависимость человека от </a:t>
            </a:r>
            <a:r>
              <a:rPr lang="ru-RU" dirty="0" smtClean="0"/>
              <a:t>марки телефона</a:t>
            </a:r>
            <a:r>
              <a:rPr lang="ru-RU" dirty="0"/>
              <a:t> (владелец телефона стремится прикупить новую модель, какие-либо аксессуары, выделяющие его мобильного друга из массы обычных «средних» телефонов. В этой ситуации человек ощущает повышение своего социального статуса и готов тратить все деньги на свой сотовый телефон, даже в ущерб другим важным вещам</a:t>
            </a:r>
            <a:r>
              <a:rPr lang="ru-RU" dirty="0" smtClean="0"/>
              <a:t>); Последствия?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1.Влияет ли телефон на здоровье людей?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Можно ли отказаться от телефона в современном мире?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3.Вызывает ли телефон психическую зависимость?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4.Нужно соблюдать телефонный этикет?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для владельцев телефонов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7879" y="1600200"/>
            <a:ext cx="2308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Ваше мнение.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Влияет ли телефон на здоровье людей?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Можно ли отказаться от телефона в современном мире?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3.Вызывает ли телефон психическую зависимость?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4.Нужно соблюдать телефонный этикет?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Функции телефона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• </a:t>
            </a:r>
            <a:r>
              <a:rPr lang="ru-RU" sz="3800" b="1" dirty="0"/>
              <a:t>Сохранять важную информацию</a:t>
            </a:r>
          </a:p>
          <a:p>
            <a:r>
              <a:rPr lang="ru-RU" sz="3800" b="1" dirty="0"/>
              <a:t>• Делать заметки или составлять список заданий</a:t>
            </a:r>
          </a:p>
          <a:p>
            <a:r>
              <a:rPr lang="ru-RU" sz="3800" b="1" dirty="0"/>
              <a:t>• Записывать важные встречи и включать сигнал для напоминания</a:t>
            </a:r>
          </a:p>
          <a:p>
            <a:r>
              <a:rPr lang="ru-RU" sz="3800" b="1" dirty="0"/>
              <a:t>• использовать для расчетов калькулятор</a:t>
            </a:r>
          </a:p>
          <a:p>
            <a:r>
              <a:rPr lang="ru-RU" sz="3800" b="1" dirty="0"/>
              <a:t>• отсылать или получать почту</a:t>
            </a:r>
          </a:p>
          <a:p>
            <a:r>
              <a:rPr lang="ru-RU" sz="3800" b="1" dirty="0"/>
              <a:t>• искать информацию (новости, высказывания, анекдоты и многое другое) в Интернете</a:t>
            </a:r>
          </a:p>
          <a:p>
            <a:r>
              <a:rPr lang="ru-RU" sz="3800" b="1" dirty="0"/>
              <a:t>• играть в игры</a:t>
            </a:r>
          </a:p>
          <a:p>
            <a:r>
              <a:rPr lang="ru-RU" sz="3800" b="1" dirty="0"/>
              <a:t>• смотреть телевизор</a:t>
            </a:r>
          </a:p>
          <a:p>
            <a:r>
              <a:rPr lang="ru-RU" sz="3800" b="1" dirty="0"/>
              <a:t>• отправлять сообщения</a:t>
            </a:r>
          </a:p>
          <a:p>
            <a:r>
              <a:rPr lang="ru-RU" sz="3800" b="1" dirty="0"/>
              <a:t>• пользоваться другими устройствами, например МР3 плеером, устройствами PDA и навигационной системой GPS.</a:t>
            </a:r>
          </a:p>
          <a:p>
            <a:endParaRPr lang="ru-RU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Опасность!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мобильный телефон испускает электромагнитное излучение, которое влияет на здоровье человека.</a:t>
            </a:r>
          </a:p>
          <a:p>
            <a:r>
              <a:rPr lang="ru-RU" dirty="0"/>
              <a:t>Данную характеристику назвали SAR.</a:t>
            </a:r>
          </a:p>
          <a:p>
            <a:r>
              <a:rPr lang="ru-RU" dirty="0"/>
              <a:t>это единица измерения, показывающая максимальную удельную мощность, поглощаемую человеческим телом при обычном разговоре по сотовому телефону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Этот параметр </a:t>
            </a:r>
            <a:r>
              <a:rPr lang="ru-RU" b="1" dirty="0" smtClean="0">
                <a:solidFill>
                  <a:srgbClr val="002060"/>
                </a:solidFill>
              </a:rPr>
              <a:t>мощности </a:t>
            </a:r>
            <a:r>
              <a:rPr lang="ru-RU" b="1" dirty="0">
                <a:solidFill>
                  <a:srgbClr val="002060"/>
                </a:solidFill>
              </a:rPr>
              <a:t>электромагнитного поля сотового телефона, воздействующей на каждый килограмм головного мозга человека. 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1775229" cy="16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4000504"/>
            <a:ext cx="139839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Исследования в Норвегии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11 тысяч пользователей сотовой связи в </a:t>
            </a:r>
            <a:r>
              <a:rPr lang="ru-RU" dirty="0" smtClean="0"/>
              <a:t>Норвегии. </a:t>
            </a:r>
            <a:r>
              <a:rPr lang="ru-RU" dirty="0"/>
              <a:t>Исследование показало, что даже люди, которые использовали телефон менее двух минут в день, жаловались на дискомфорт и </a:t>
            </a:r>
            <a:r>
              <a:rPr lang="ru-RU" dirty="0" smtClean="0"/>
              <a:t>странные  </a:t>
            </a:r>
            <a:r>
              <a:rPr lang="ru-RU" dirty="0"/>
              <a:t>эффекты</a:t>
            </a:r>
            <a:r>
              <a:rPr lang="ru-RU" dirty="0" smtClean="0"/>
              <a:t>. (головная боль, вялость)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5286" y="10787114"/>
            <a:ext cx="13335000" cy="71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31530"/>
            <a:ext cx="1552579" cy="15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Проблемы со здоровьем возрастают, если пользоваться телефоном дольше.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тех, кто им пользуется около 30 минут ежедневно, повышается вероятность потери памяти почти в два раза по сравнению с теми, кто ограничивается двумя минутами в день. Половина опрошенных абонентов сообщили, что при использовании мобильных телефонов испытывают неприятный разогрев в области головы вокруг уха.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Наибольшему </a:t>
            </a:r>
            <a:r>
              <a:rPr lang="ru-RU" dirty="0"/>
              <a:t>риску подвергаются </a:t>
            </a:r>
            <a:r>
              <a:rPr lang="ru-RU" dirty="0" smtClean="0"/>
              <a:t>люди до 30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мобильного телефона в течение 10 лет увеличивает риск развития опухоли слухового нерва. По их мнению, опасность возникновения болезни распространяется только на определенную часть головного мозга - в зависимости от того, к какому уху пользователь обычно прикладывает мобильный телефон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Главную же угрозу представляют текстовые сообщения (SMS).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пятый подросток признался, что часто просыпается по ночам, чтобы пообщаться с друзьями посредством </a:t>
            </a:r>
            <a:r>
              <a:rPr lang="ru-RU" dirty="0" smtClean="0"/>
              <a:t>SMS или мобильным интернетом. (идет прерывание сна)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512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Влияние телефона на здоровье человека</vt:lpstr>
      <vt:lpstr>Ваше мнение.</vt:lpstr>
      <vt:lpstr>Функции телефона</vt:lpstr>
      <vt:lpstr>Опасность!</vt:lpstr>
      <vt:lpstr>Слайд 5</vt:lpstr>
      <vt:lpstr>Исследования в Норвегии</vt:lpstr>
      <vt:lpstr>Проблемы со здоровьем возрастают, если пользоваться телефоном дольше.</vt:lpstr>
      <vt:lpstr>Наибольшему риску подвергаются люди до 30 лет</vt:lpstr>
      <vt:lpstr>Главную же угрозу представляют текстовые сообщения (SMS). </vt:lpstr>
      <vt:lpstr>Можно выделить три системы, наиболее подверженные вредному влиянию. </vt:lpstr>
      <vt:lpstr>Иммунная система</vt:lpstr>
      <vt:lpstr>Эндокринная система</vt:lpstr>
      <vt:lpstr>Повышают давление </vt:lpstr>
      <vt:lpstr>Сотовый телефон  вызывает зависимость !</vt:lpstr>
      <vt:lpstr>Сотовый телефон  вызывает зависимость !</vt:lpstr>
      <vt:lpstr>Слайд 16</vt:lpstr>
      <vt:lpstr>Рекомендации для владельцев телефонов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телефона на здоровье человека</dc:title>
  <dc:creator>Администратор</dc:creator>
  <cp:lastModifiedBy>Odin</cp:lastModifiedBy>
  <cp:revision>9</cp:revision>
  <dcterms:created xsi:type="dcterms:W3CDTF">2012-10-15T16:44:01Z</dcterms:created>
  <dcterms:modified xsi:type="dcterms:W3CDTF">2013-04-20T12:39:42Z</dcterms:modified>
</cp:coreProperties>
</file>