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70" r:id="rId14"/>
    <p:sldId id="271" r:id="rId15"/>
    <p:sldId id="272" r:id="rId16"/>
    <p:sldId id="274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enpeace.org/russia/Global/russia/image/2003/3/legal-but-destructive-logging.jpg" TargetMode="External"/><Relationship Id="rId13" Type="http://schemas.openxmlformats.org/officeDocument/2006/relationships/hyperlink" Target="http://allphoto.in.ua/photo/18/es2181100.jpg" TargetMode="External"/><Relationship Id="rId18" Type="http://schemas.openxmlformats.org/officeDocument/2006/relationships/hyperlink" Target="http://www.velobratsk.ru/_fr/23/8583258.jpg" TargetMode="External"/><Relationship Id="rId3" Type="http://schemas.openxmlformats.org/officeDocument/2006/relationships/hyperlink" Target="http://www.anapahram.ru/images/Obshchestvo/Religiya/20131024/37385b59156defd643f93b8d7dc0fd9c.jpg" TargetMode="External"/><Relationship Id="rId7" Type="http://schemas.openxmlformats.org/officeDocument/2006/relationships/hyperlink" Target="http://www.latoro.com/wallpapers/textures/10223-desktop-wallpapers-textures.jpg" TargetMode="External"/><Relationship Id="rId12" Type="http://schemas.openxmlformats.org/officeDocument/2006/relationships/hyperlink" Target="http://urokbiologii.ucoz.ru/_ph/1/344887619.jpg" TargetMode="External"/><Relationship Id="rId17" Type="http://schemas.openxmlformats.org/officeDocument/2006/relationships/hyperlink" Target="http://smolensk.bezformata.ru/content/image68186079.jpg" TargetMode="External"/><Relationship Id="rId2" Type="http://schemas.openxmlformats.org/officeDocument/2006/relationships/hyperlink" Target="http://st.pixanews.com/wp-content/uploads/2013/03/Smithsonian-Magazines-2012-Photo-Contest_pixanews-15.jpeg" TargetMode="External"/><Relationship Id="rId16" Type="http://schemas.openxmlformats.org/officeDocument/2006/relationships/hyperlink" Target="http://www.greenenergymaine.com/sites/default/files/Pelletcos-bioenergy-cycle-med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nooperplanet.ca/folder01/1369697376.jpg" TargetMode="External"/><Relationship Id="rId11" Type="http://schemas.openxmlformats.org/officeDocument/2006/relationships/hyperlink" Target="http://freewallpapers4desktop.com/wallpapers/once_again_the_cute_snow_leopard-800x600.jpg" TargetMode="External"/><Relationship Id="rId5" Type="http://schemas.openxmlformats.org/officeDocument/2006/relationships/hyperlink" Target="http://stlad.ru/files/ekologiya_1.jpg" TargetMode="External"/><Relationship Id="rId15" Type="http://schemas.openxmlformats.org/officeDocument/2006/relationships/hyperlink" Target="http://content.foto.mail.ru/mail/servinik/_blogs/i-3289.jpg" TargetMode="External"/><Relationship Id="rId10" Type="http://schemas.openxmlformats.org/officeDocument/2006/relationships/hyperlink" Target="http://www.svgeorgiy.ru/wp-content/uploads/2010/12/012fz5zf.jpg" TargetMode="External"/><Relationship Id="rId19" Type="http://schemas.openxmlformats.org/officeDocument/2006/relationships/hyperlink" Target="http://ovruch-rayvlada.org.ua/upload/images/big-05.jpg" TargetMode="External"/><Relationship Id="rId4" Type="http://schemas.openxmlformats.org/officeDocument/2006/relationships/hyperlink" Target="http://rodonews.com/i/full1325699408.jpg" TargetMode="External"/><Relationship Id="rId9" Type="http://schemas.openxmlformats.org/officeDocument/2006/relationships/hyperlink" Target="http://www.free4uwallpapers.nl/download.php?id=79228201.jpg" TargetMode="External"/><Relationship Id="rId14" Type="http://schemas.openxmlformats.org/officeDocument/2006/relationships/hyperlink" Target="http://d12tusb9bq3y6m.cloudfront.net/wp-content/uploads/2013/08/early_earth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Человек, общество, природа 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7272808" cy="1417712"/>
          </a:xfrm>
        </p:spPr>
        <p:txBody>
          <a:bodyPr>
            <a:normAutofit fontScale="92500"/>
          </a:bodyPr>
          <a:lstStyle/>
          <a:p>
            <a:pPr algn="r"/>
            <a:r>
              <a:rPr lang="ru-RU" sz="2400" dirty="0" smtClean="0">
                <a:solidFill>
                  <a:srgbClr val="FFFF00"/>
                </a:solidFill>
              </a:rPr>
              <a:t>Учитель истории и обществознания </a:t>
            </a:r>
          </a:p>
          <a:p>
            <a:pPr algn="r"/>
            <a:r>
              <a:rPr lang="ru-RU" sz="2400" dirty="0" smtClean="0">
                <a:solidFill>
                  <a:srgbClr val="FFFF00"/>
                </a:solidFill>
              </a:rPr>
              <a:t>ГБОУ школы № 76 Выборгского района Санкт-Петербурга </a:t>
            </a:r>
          </a:p>
          <a:p>
            <a:pPr algn="r"/>
            <a:r>
              <a:rPr lang="ru-RU" sz="2400" dirty="0" smtClean="0">
                <a:solidFill>
                  <a:srgbClr val="FFFF00"/>
                </a:solidFill>
              </a:rPr>
              <a:t>Волкова Екатерина Валентиновна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Проявление экологического кризиса</a:t>
            </a:r>
            <a:endParaRPr lang="ru-RU" dirty="0"/>
          </a:p>
        </p:txBody>
      </p:sp>
      <p:pic>
        <p:nvPicPr>
          <p:cNvPr id="4" name="Содержимое 3" descr="воздействие на здоровь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40923"/>
            <a:ext cx="7560840" cy="505643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4365104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Экологические изменения отрицательно воздействуют на здоровье людей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 грозит экологическая катастрофа</a:t>
            </a:r>
            <a:endParaRPr lang="ru-RU" dirty="0"/>
          </a:p>
        </p:txBody>
      </p:sp>
      <p:pic>
        <p:nvPicPr>
          <p:cNvPr id="6" name="Содержимое 5" descr="early_ear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920" y="1668621"/>
            <a:ext cx="5852160" cy="43891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160240"/>
          </a:xfrm>
        </p:spPr>
        <p:txBody>
          <a:bodyPr>
            <a:noAutofit/>
          </a:bodyPr>
          <a:lstStyle/>
          <a:p>
            <a:pPr algn="l"/>
            <a:r>
              <a:rPr lang="ru-RU" sz="7200" b="1" dirty="0" smtClean="0">
                <a:solidFill>
                  <a:srgbClr val="00B050"/>
                </a:solidFill>
              </a:rPr>
              <a:t>Как сохранить экологический порядок?</a:t>
            </a:r>
            <a:endParaRPr lang="ru-RU" sz="7200" dirty="0"/>
          </a:p>
        </p:txBody>
      </p:sp>
      <p:pic>
        <p:nvPicPr>
          <p:cNvPr id="4" name="Содержимое 3" descr="сохрани мир вокруг себ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997"/>
          <a:stretch>
            <a:fillRect/>
          </a:stretch>
        </p:blipFill>
        <p:spPr>
          <a:xfrm>
            <a:off x="5580112" y="3284984"/>
            <a:ext cx="2664296" cy="2910218"/>
          </a:xfrm>
          <a:prstGeom prst="ellipse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Создавать безотходное производство, очищать воду, воздух, землю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безотходное производст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Разрабатывать безопасные способы  переработки токсических веществ и радиоактивных отходов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переработка токсических вещест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26977"/>
            <a:ext cx="5904656" cy="4428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Действия людей должны быть направлены на охрану природы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8" name="Содержимое 7" descr="охрана приро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А что ты можешь сделать для сохранения природы?   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забота о земл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6815" y="1556792"/>
            <a:ext cx="5952662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7"/>
            <a:ext cx="8784976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Список использованных источников: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Кравченко А.И., Певцова Е.А. Обществознание: Учебник для 6 класса общеобразовательных учреждений.- 15-е изд.- М.: «Русское слово», 2012.-С. 40-47.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2"/>
              </a:rPr>
              <a:t>http://st.pixanews.com/wp-content/uploads/2013/03/Smithsonian-Magazines-2012-Photo-Contest_pixanews-15.jpeg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3"/>
              </a:rPr>
              <a:t>http://www.anapahram.ru/images/Obshchestvo/Religiya/20131024/37385b59156defd643f93b8d7dc0fd9c.jpg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4"/>
              </a:rPr>
              <a:t>http://rodonews.com/i/full1325699408.jpg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5"/>
              </a:rPr>
              <a:t>http://stlad.ru/files/ekologiya_1.jpg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6"/>
              </a:rPr>
              <a:t>http://snooperplanet.ca/folder01/1369697376.jpg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7"/>
              </a:rPr>
              <a:t>http://www.latoro.com/wallpapers/textures/10223-desktop-wallpapers-textures.jpg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8"/>
              </a:rPr>
              <a:t>http://www.greenpeace.org/russia/Global/russia/image/2003/3/legal-but-destructive-logging.jpg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9"/>
              </a:rPr>
              <a:t>http://www.free4uwallpapers.nl/download.php?id=79228201.jpg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0"/>
              </a:rPr>
              <a:t>http://www.svgeorgiy.ru/wp-content/uploads/2010/12/012fz5zf.jpg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1"/>
              </a:rPr>
              <a:t>http://freewallpapers4desktop.com/wallpapers/once_again_the_cute_snow_leopard-800x600.jpg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2"/>
              </a:rPr>
              <a:t>http://urokbiologii.ucoz.ru/_ph/1/344887619.jpg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3"/>
              </a:rPr>
              <a:t>http://allphoto.in.ua/photo/18/es2181100.jpg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4"/>
              </a:rPr>
              <a:t>http://d12tusb9bq3y6m.cloudfront.net/wp-content/uploads/2013/08/early_earth.jpg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5"/>
              </a:rPr>
              <a:t>http://content.foto.mail.ru/mail/servinik/_blogs/i-3289.jpg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6"/>
              </a:rPr>
              <a:t>http://www.greenenergymaine.com/sites/default/files/Pelletcos-bioenergy-cycle-med2.jpg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7"/>
              </a:rPr>
              <a:t>http://smolensk.bezformata.ru/content/image68186079.jpg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8"/>
              </a:rPr>
              <a:t>http://www.velobratsk.ru/_fr/23/8583258.jpg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en-US" sz="1600" dirty="0" smtClean="0">
                <a:hlinkClick r:id="rId19"/>
              </a:rPr>
              <a:t>http://ovruch-rayvlada.org.ua/upload/images/big-05.jpg</a:t>
            </a:r>
            <a:endParaRPr lang="ru-RU" sz="1600" dirty="0" smtClean="0"/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Природа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pic>
        <p:nvPicPr>
          <p:cNvPr id="4" name="Содержимое 3" descr="природа-среда обит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424936" cy="5868652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198884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Естественная среда обитания человека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 ресурсов для удовлетворения потребностей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Воздействие человека на природу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воздействие на природу в традиционном обществ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919" y="1484784"/>
            <a:ext cx="7371489" cy="5252156"/>
          </a:xfrm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dirty="0" smtClean="0"/>
              <a:t>Простое  и традиционное общество</a:t>
            </a:r>
          </a:p>
          <a:p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37321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Незначительное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воздействие 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76470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Воздействие человека на природу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индустриальное обществ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776864" cy="5040560"/>
          </a:xfr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600" dirty="0" smtClean="0"/>
              <a:t>Индустриальное общество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34888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Значительное воздействие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5273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Воздействие человека на природу</a:t>
            </a:r>
            <a:endParaRPr lang="ru-RU" dirty="0"/>
          </a:p>
        </p:txBody>
      </p:sp>
      <p:pic>
        <p:nvPicPr>
          <p:cNvPr id="5" name="Содержимое 4" descr="экологический кризи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7704856" cy="5769260"/>
          </a:xfrm>
        </p:spPr>
      </p:pic>
      <p:sp>
        <p:nvSpPr>
          <p:cNvPr id="6" name="TextBox 5"/>
          <p:cNvSpPr txBox="1"/>
          <p:nvPr/>
        </p:nvSpPr>
        <p:spPr>
          <a:xfrm>
            <a:off x="683569" y="2636912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XX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век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5696" y="4509120"/>
            <a:ext cx="5682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Экологический кризис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 4\изменение клима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136903" cy="54547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05273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Проявление экологического кризиса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истощение ресурсов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8681"/>
          <a:stretch>
            <a:fillRect/>
          </a:stretch>
        </p:blipFill>
        <p:spPr>
          <a:xfrm>
            <a:off x="1547664" y="1700808"/>
            <a:ext cx="6034617" cy="4133056"/>
          </a:xfrm>
        </p:spPr>
      </p:pic>
      <p:sp>
        <p:nvSpPr>
          <p:cNvPr id="6" name="TextBox 5"/>
          <p:cNvSpPr txBox="1"/>
          <p:nvPr/>
        </p:nvSpPr>
        <p:spPr>
          <a:xfrm>
            <a:off x="-324544" y="4725144"/>
            <a:ext cx="9468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Истощение ресурсов, сокращение площади лесов и земель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Проявление экологического кризиса</a:t>
            </a:r>
            <a:endParaRPr lang="ru-RU" dirty="0"/>
          </a:p>
        </p:txBody>
      </p:sp>
      <p:pic>
        <p:nvPicPr>
          <p:cNvPr id="4" name="Содержимое 3" descr="79228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78904"/>
            <a:ext cx="7344816" cy="5074431"/>
          </a:xfrm>
        </p:spPr>
      </p:pic>
      <p:sp>
        <p:nvSpPr>
          <p:cNvPr id="5" name="TextBox 4"/>
          <p:cNvSpPr txBox="1"/>
          <p:nvPr/>
        </p:nvSpPr>
        <p:spPr>
          <a:xfrm>
            <a:off x="827585" y="4005064"/>
            <a:ext cx="77768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Климатические изменения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Проявление экологического кризиса</a:t>
            </a:r>
            <a:endParaRPr lang="ru-RU" dirty="0"/>
          </a:p>
        </p:txBody>
      </p:sp>
      <p:pic>
        <p:nvPicPr>
          <p:cNvPr id="4" name="Содержимое 3" descr="загрязнение окружающей сре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0627" y="1556792"/>
            <a:ext cx="7393104" cy="5142135"/>
          </a:xfrm>
        </p:spPr>
      </p:pic>
      <p:sp>
        <p:nvSpPr>
          <p:cNvPr id="5" name="TextBox 4"/>
          <p:cNvSpPr txBox="1"/>
          <p:nvPr/>
        </p:nvSpPr>
        <p:spPr>
          <a:xfrm>
            <a:off x="755577" y="450912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Загрязнение окружающей среды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Проявление экологического кризиса</a:t>
            </a:r>
            <a:endParaRPr lang="ru-RU" dirty="0"/>
          </a:p>
        </p:txBody>
      </p:sp>
      <p:pic>
        <p:nvPicPr>
          <p:cNvPr id="4" name="Содержимое 3" descr="snow_leop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2308" y="1772816"/>
            <a:ext cx="4821692" cy="3616269"/>
          </a:xfrm>
        </p:spPr>
      </p:pic>
      <p:pic>
        <p:nvPicPr>
          <p:cNvPr id="2050" name="Picture 2" descr="C:\Users\1\Desktop\Новая папка 4\растение из красной кни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772816"/>
            <a:ext cx="4511275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22108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Уменьшается разнообразие растительного и животного мира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236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Человек, общество, природа </vt:lpstr>
      <vt:lpstr>Природа </vt:lpstr>
      <vt:lpstr>Воздействие человека на природу </vt:lpstr>
      <vt:lpstr>Воздействие человека на природу</vt:lpstr>
      <vt:lpstr>Воздействие человека на природу</vt:lpstr>
      <vt:lpstr>Проявление экологического кризиса</vt:lpstr>
      <vt:lpstr>Проявление экологического кризиса</vt:lpstr>
      <vt:lpstr>Проявление экологического кризиса</vt:lpstr>
      <vt:lpstr>Проявление экологического кризиса</vt:lpstr>
      <vt:lpstr>Проявление экологического кризиса</vt:lpstr>
      <vt:lpstr>Нам грозит экологическая катастрофа</vt:lpstr>
      <vt:lpstr>Как сохранить экологический порядок?</vt:lpstr>
      <vt:lpstr>Создавать безотходное производство, очищать воду, воздух, землю </vt:lpstr>
      <vt:lpstr>Разрабатывать безопасные способы  переработки токсических веществ и радиоактивных отходов</vt:lpstr>
      <vt:lpstr>Действия людей должны быть направлены на охрану природы</vt:lpstr>
      <vt:lpstr>А что ты можешь сделать для сохранения природы?  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Человек, природа, общество</dc:title>
  <dc:creator>1</dc:creator>
  <cp:lastModifiedBy>Волкова</cp:lastModifiedBy>
  <cp:revision>39</cp:revision>
  <dcterms:created xsi:type="dcterms:W3CDTF">2014-06-25T15:30:41Z</dcterms:created>
  <dcterms:modified xsi:type="dcterms:W3CDTF">2014-06-27T12:07:09Z</dcterms:modified>
</cp:coreProperties>
</file>