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4404" r:id="rId3"/>
  </p:sldMasterIdLst>
  <p:notesMasterIdLst>
    <p:notesMasterId r:id="rId39"/>
  </p:notesMasterIdLst>
  <p:sldIdLst>
    <p:sldId id="33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98" r:id="rId22"/>
    <p:sldId id="299" r:id="rId23"/>
    <p:sldId id="268" r:id="rId24"/>
    <p:sldId id="271" r:id="rId25"/>
    <p:sldId id="272" r:id="rId26"/>
    <p:sldId id="275" r:id="rId27"/>
    <p:sldId id="276" r:id="rId28"/>
    <p:sldId id="285" r:id="rId29"/>
    <p:sldId id="287" r:id="rId30"/>
    <p:sldId id="281" r:id="rId31"/>
    <p:sldId id="282" r:id="rId32"/>
    <p:sldId id="277" r:id="rId33"/>
    <p:sldId id="293" r:id="rId34"/>
    <p:sldId id="295" r:id="rId35"/>
    <p:sldId id="296" r:id="rId36"/>
    <p:sldId id="311" r:id="rId37"/>
    <p:sldId id="332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E7F4F5"/>
    <a:srgbClr val="6600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CC59794-7271-4C81-81EA-7ACAB31D8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625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DEA3D0-EA95-4388-9F07-5EB502C2E3DA}" type="slidenum">
              <a:rPr lang="ru-RU" smtClean="0"/>
              <a:pPr eaLnBrk="1" hangingPunct="1"/>
              <a:t>8</a:t>
            </a:fld>
            <a:endParaRPr lang="ru-RU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4EB227-01B6-4934-AE15-BCA3C38AAB60}" type="slidenum">
              <a:rPr lang="ru-RU" smtClean="0"/>
              <a:pPr eaLnBrk="1" hangingPunct="1"/>
              <a:t>9</a:t>
            </a:fld>
            <a:endParaRPr lang="ru-RU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Мой университет - </a:t>
            </a:r>
            <a:r>
              <a:rPr lang="en-US"/>
              <a:t>www.moi-mummi.ru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77222-5F65-4C46-A5D7-5DA8E75A3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85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Мой университет - </a:t>
            </a:r>
            <a:r>
              <a:rPr lang="en-US"/>
              <a:t>www.moi-mummi.ru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BF525-5CF1-4E1D-8B46-0C9AD17AB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60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Мой университет - </a:t>
            </a:r>
            <a:r>
              <a:rPr lang="en-US"/>
              <a:t>www.moi-mummi.ru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F1B21-7034-49D7-825D-8F796D371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1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Мой университет - </a:t>
            </a:r>
            <a:r>
              <a:rPr lang="en-US"/>
              <a:t>www.moi-mummi.ru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3AB43-66E5-4D22-83CB-5663DC050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21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Мой университет - </a:t>
            </a:r>
            <a:r>
              <a:rPr lang="en-US"/>
              <a:t>www.moi-mummi.ru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0549B-51B8-4BB3-9C73-A22779F52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25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Мой университет - </a:t>
            </a:r>
            <a:r>
              <a:rPr lang="en-US"/>
              <a:t>www.moi-mummi.ru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C415C-7DBF-413A-8932-34B7DDC51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73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Мой университет - </a:t>
            </a:r>
            <a:r>
              <a:rPr lang="en-US"/>
              <a:t>www.moi-mummi.ru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54581-BE63-4F67-971A-B0CEEEF61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6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Мой университет - </a:t>
            </a:r>
            <a:r>
              <a:rPr lang="en-US"/>
              <a:t>www.moi-mummi.ru</a:t>
            </a: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F4D76-D505-43E5-8721-189CE3B80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49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Мой университет - </a:t>
            </a:r>
            <a:r>
              <a:rPr lang="en-US"/>
              <a:t>www.moi-mummi.ru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5C4BC-E930-4990-A98C-3A419731D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56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Мой университет - </a:t>
            </a:r>
            <a:r>
              <a:rPr lang="en-US"/>
              <a:t>www.moi-mummi.ru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70253-F8C0-45D9-91E1-EFD5C636E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36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Мой университет - </a:t>
            </a:r>
            <a:r>
              <a:rPr lang="en-US"/>
              <a:t>www.moi-mummi.ru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60150-270F-409A-AD7A-9D48A2766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87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Мой университет - </a:t>
            </a:r>
            <a:r>
              <a:rPr lang="en-US"/>
              <a:t>www.moi-mummi.ru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F246B-042C-4858-B964-8B33469CA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44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Мой университет - </a:t>
            </a:r>
            <a:r>
              <a:rPr lang="en-US"/>
              <a:t>www.moi-mummi.ru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6F913-9779-49AD-9914-7185ED37B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2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Мой университет - </a:t>
            </a:r>
            <a:r>
              <a:rPr lang="en-US"/>
              <a:t>www.moi-mummi.ru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9CC63-4E74-4702-AE5D-BF47C05CB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21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Мой университет - </a:t>
            </a:r>
            <a:r>
              <a:rPr lang="en-US"/>
              <a:t>www.moi-mummi.ru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B6CBD-74E1-4538-B265-014C50CBF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89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B60C4-5528-4578-91F7-376FAA99A4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3F0DD-8962-469D-9C78-3F1AB394F2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6A09A-DBA7-4A4D-BE7C-78F18BB80F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22C8B-AEC2-4D34-8B08-DC612B2368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3A1F0-E6DE-449E-8FFF-16BA59A7E5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C191-B81F-423B-8717-AEA83C855F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3708A-A5FC-457A-BA4F-D302962691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Мой университет - </a:t>
            </a:r>
            <a:r>
              <a:rPr lang="en-US"/>
              <a:t>www.moi-mummi.ru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87F9E-7FC9-46FC-90C1-3BDAE42FA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3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890A50-FF92-46F0-A099-05D2EAA7A1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03427-CF37-4E9E-89B3-B34C444145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205EF-6E27-4C9B-A4FC-E653383D03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F7B5B-38E4-4095-9AD2-678166E8CF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Мой университет - </a:t>
            </a:r>
            <a:r>
              <a:rPr lang="en-US"/>
              <a:t>www.moi-mummi.ru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2E85E-99FB-46E9-8434-5C034B397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61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Мой университет - </a:t>
            </a:r>
            <a:r>
              <a:rPr lang="en-US"/>
              <a:t>www.moi-mummi.ru</a:t>
            </a: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CDDE1-BDE3-43B6-A241-9700D8F05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3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Мой университет - </a:t>
            </a:r>
            <a:r>
              <a:rPr lang="en-US"/>
              <a:t>www.moi-mummi.ru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9566C-402A-49B1-BEAB-BFD4C4537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95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Мой университет - </a:t>
            </a:r>
            <a:r>
              <a:rPr lang="en-US"/>
              <a:t>www.moi-mummi.ru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DC65B-170D-46E4-9451-1C85A612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51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Мой университет - </a:t>
            </a:r>
            <a:r>
              <a:rPr lang="en-US"/>
              <a:t>www.moi-mummi.ru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2475F-9A41-4232-8814-28B2EC4EC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86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Мой университет - </a:t>
            </a:r>
            <a:r>
              <a:rPr lang="en-US"/>
              <a:t>www.moi-mummi.ru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963C1-1F5B-47A2-9E35-43046AAA5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60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ru-RU"/>
              <a:t>Мой университет - </a:t>
            </a:r>
            <a:r>
              <a:rPr lang="en-US"/>
              <a:t>www.moi-mummi.ru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C52A2D-4E94-4BAA-8EE2-C3BA13620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Мой университет - </a:t>
            </a:r>
            <a:r>
              <a:rPr lang="en-US"/>
              <a:t>www.moi-mummi.ru</a:t>
            </a:r>
            <a:endParaRPr lang="ru-RU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fld id="{3BCC3173-911D-487D-92F6-6C95D03CB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91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DC52A2D-4E94-4BAA-8EE2-C3BA13620C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5" y="2132856"/>
            <a:ext cx="9144000" cy="1763688"/>
          </a:xfrm>
          <a:solidFill>
            <a:srgbClr val="E7F4F5">
              <a:alpha val="26000"/>
            </a:srgbClr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Второе путешествие в музыкальный театр</a:t>
            </a:r>
            <a:b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72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690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  <p:pic>
        <p:nvPicPr>
          <p:cNvPr id="22532" name="Picture 4" descr="j03971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7" name="Group 5"/>
          <p:cNvGraphicFramePr>
            <a:graphicFrameLocks noGrp="1"/>
          </p:cNvGraphicFramePr>
          <p:nvPr/>
        </p:nvGraphicFramePr>
        <p:xfrm>
          <a:off x="1187450" y="836613"/>
          <a:ext cx="7056438" cy="5400675"/>
        </p:xfrm>
        <a:graphic>
          <a:graphicData uri="http://schemas.openxmlformats.org/drawingml/2006/table">
            <a:tbl>
              <a:tblPr/>
              <a:tblGrid>
                <a:gridCol w="582613"/>
                <a:gridCol w="503237"/>
                <a:gridCol w="533400"/>
                <a:gridCol w="552450"/>
                <a:gridCol w="542925"/>
                <a:gridCol w="541338"/>
                <a:gridCol w="544512"/>
                <a:gridCol w="541338"/>
                <a:gridCol w="542925"/>
                <a:gridCol w="542925"/>
                <a:gridCol w="542925"/>
                <a:gridCol w="542925"/>
                <a:gridCol w="542925"/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714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  <p:pic>
        <p:nvPicPr>
          <p:cNvPr id="23556" name="Picture 4" descr="j03971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6632" y="-675456"/>
            <a:ext cx="11832299" cy="887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1" name="Group 5"/>
          <p:cNvGraphicFramePr>
            <a:graphicFrameLocks noGrp="1"/>
          </p:cNvGraphicFramePr>
          <p:nvPr/>
        </p:nvGraphicFramePr>
        <p:xfrm>
          <a:off x="755650" y="765175"/>
          <a:ext cx="7704138" cy="5327652"/>
        </p:xfrm>
        <a:graphic>
          <a:graphicData uri="http://schemas.openxmlformats.org/drawingml/2006/table">
            <a:tbl>
              <a:tblPr/>
              <a:tblGrid>
                <a:gridCol w="636588"/>
                <a:gridCol w="547687"/>
                <a:gridCol w="582613"/>
                <a:gridCol w="604837"/>
                <a:gridCol w="592138"/>
                <a:gridCol w="590550"/>
                <a:gridCol w="595312"/>
                <a:gridCol w="590550"/>
                <a:gridCol w="592138"/>
                <a:gridCol w="592137"/>
                <a:gridCol w="595313"/>
                <a:gridCol w="592137"/>
                <a:gridCol w="592138"/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  <a:endParaRPr kumimoji="0" lang="ru-RU" sz="28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738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  <p:pic>
        <p:nvPicPr>
          <p:cNvPr id="24580" name="Picture 4" descr="j03971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36712" y="-1251520"/>
            <a:ext cx="12600384" cy="945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5" name="Group 5"/>
          <p:cNvGraphicFramePr>
            <a:graphicFrameLocks noGrp="1"/>
          </p:cNvGraphicFramePr>
          <p:nvPr/>
        </p:nvGraphicFramePr>
        <p:xfrm>
          <a:off x="827088" y="765175"/>
          <a:ext cx="7705725" cy="5327651"/>
        </p:xfrm>
        <a:graphic>
          <a:graphicData uri="http://schemas.openxmlformats.org/drawingml/2006/table">
            <a:tbl>
              <a:tblPr/>
              <a:tblGrid>
                <a:gridCol w="635000"/>
                <a:gridCol w="550862"/>
                <a:gridCol w="581025"/>
                <a:gridCol w="606425"/>
                <a:gridCol w="590550"/>
                <a:gridCol w="590550"/>
                <a:gridCol w="596900"/>
                <a:gridCol w="590550"/>
                <a:gridCol w="590550"/>
                <a:gridCol w="593725"/>
                <a:gridCol w="593725"/>
                <a:gridCol w="592138"/>
                <a:gridCol w="593725"/>
              </a:tblGrid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  <a:endParaRPr kumimoji="0" lang="ru-RU" sz="28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762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  <p:pic>
        <p:nvPicPr>
          <p:cNvPr id="25604" name="Picture 4" descr="j03971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92696" y="-1323528"/>
            <a:ext cx="12371851" cy="927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9" name="Group 5"/>
          <p:cNvGraphicFramePr>
            <a:graphicFrameLocks noGrp="1"/>
          </p:cNvGraphicFramePr>
          <p:nvPr/>
        </p:nvGraphicFramePr>
        <p:xfrm>
          <a:off x="611188" y="765175"/>
          <a:ext cx="7848600" cy="5327651"/>
        </p:xfrm>
        <a:graphic>
          <a:graphicData uri="http://schemas.openxmlformats.org/drawingml/2006/table">
            <a:tbl>
              <a:tblPr/>
              <a:tblGrid>
                <a:gridCol w="647700"/>
                <a:gridCol w="560387"/>
                <a:gridCol w="592138"/>
                <a:gridCol w="615950"/>
                <a:gridCol w="603250"/>
                <a:gridCol w="603250"/>
                <a:gridCol w="603250"/>
                <a:gridCol w="603250"/>
                <a:gridCol w="603250"/>
                <a:gridCol w="606425"/>
                <a:gridCol w="601662"/>
                <a:gridCol w="606425"/>
                <a:gridCol w="601663"/>
              </a:tblGrid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  <a:endParaRPr kumimoji="0" lang="ru-RU" sz="28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693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786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Мой университет - </a:t>
            </a:r>
            <a:r>
              <a:rPr lang="en-US"/>
              <a:t>www.moi-mummi.ru</a:t>
            </a:r>
            <a:endParaRPr lang="ru-RU"/>
          </a:p>
        </p:txBody>
      </p:sp>
      <p:pic>
        <p:nvPicPr>
          <p:cNvPr id="26628" name="Picture 4" descr="j03971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2656" y="-1035496"/>
            <a:ext cx="11891797" cy="891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3" name="Group 5"/>
          <p:cNvGraphicFramePr>
            <a:graphicFrameLocks noGrp="1"/>
          </p:cNvGraphicFramePr>
          <p:nvPr/>
        </p:nvGraphicFramePr>
        <p:xfrm>
          <a:off x="755650" y="765175"/>
          <a:ext cx="7777163" cy="5327654"/>
        </p:xfrm>
        <a:graphic>
          <a:graphicData uri="http://schemas.openxmlformats.org/drawingml/2006/table">
            <a:tbl>
              <a:tblPr/>
              <a:tblGrid>
                <a:gridCol w="641350"/>
                <a:gridCol w="552450"/>
                <a:gridCol w="590550"/>
                <a:gridCol w="609600"/>
                <a:gridCol w="596900"/>
                <a:gridCol w="596900"/>
                <a:gridCol w="601663"/>
                <a:gridCol w="596900"/>
                <a:gridCol w="596900"/>
                <a:gridCol w="600075"/>
                <a:gridCol w="600075"/>
                <a:gridCol w="596900"/>
                <a:gridCol w="596900"/>
              </a:tblGrid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  <a:endParaRPr kumimoji="0" lang="ru-RU" sz="28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810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  <p:pic>
        <p:nvPicPr>
          <p:cNvPr id="27652" name="Picture 4" descr="j03971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04664" y="-891480"/>
            <a:ext cx="11832299" cy="887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7" name="Group 5"/>
          <p:cNvGraphicFramePr>
            <a:graphicFrameLocks noGrp="1"/>
          </p:cNvGraphicFramePr>
          <p:nvPr/>
        </p:nvGraphicFramePr>
        <p:xfrm>
          <a:off x="755650" y="692150"/>
          <a:ext cx="7632700" cy="5668964"/>
        </p:xfrm>
        <a:graphic>
          <a:graphicData uri="http://schemas.openxmlformats.org/drawingml/2006/table">
            <a:tbl>
              <a:tblPr/>
              <a:tblGrid>
                <a:gridCol w="630238"/>
                <a:gridCol w="544512"/>
                <a:gridCol w="576263"/>
                <a:gridCol w="598487"/>
                <a:gridCol w="587375"/>
                <a:gridCol w="584200"/>
                <a:gridCol w="590550"/>
                <a:gridCol w="584200"/>
                <a:gridCol w="587375"/>
                <a:gridCol w="587375"/>
                <a:gridCol w="587375"/>
                <a:gridCol w="587375"/>
                <a:gridCol w="587375"/>
              </a:tblGrid>
              <a:tr h="608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  <a:endParaRPr kumimoji="0" lang="ru-RU" sz="28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608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802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98" decel="100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834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  <p:pic>
        <p:nvPicPr>
          <p:cNvPr id="28676" name="Picture 4" descr="j03971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88640" y="-891480"/>
            <a:ext cx="11736288" cy="880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1" name="Group 5"/>
          <p:cNvGraphicFramePr>
            <a:graphicFrameLocks noGrp="1"/>
          </p:cNvGraphicFramePr>
          <p:nvPr/>
        </p:nvGraphicFramePr>
        <p:xfrm>
          <a:off x="755650" y="765175"/>
          <a:ext cx="7632700" cy="5603875"/>
        </p:xfrm>
        <a:graphic>
          <a:graphicData uri="http://schemas.openxmlformats.org/drawingml/2006/table">
            <a:tbl>
              <a:tblPr/>
              <a:tblGrid>
                <a:gridCol w="630238"/>
                <a:gridCol w="544512"/>
                <a:gridCol w="576263"/>
                <a:gridCol w="598487"/>
                <a:gridCol w="587375"/>
                <a:gridCol w="584200"/>
                <a:gridCol w="590550"/>
                <a:gridCol w="584200"/>
                <a:gridCol w="587375"/>
                <a:gridCol w="587375"/>
                <a:gridCol w="587375"/>
                <a:gridCol w="587375"/>
                <a:gridCol w="587375"/>
              </a:tblGrid>
              <a:tr h="600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  <a:endParaRPr kumimoji="0" lang="ru-RU" sz="28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600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802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 rev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858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  <p:pic>
        <p:nvPicPr>
          <p:cNvPr id="29700" name="Picture 4" descr="j03971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64704" y="-1107504"/>
            <a:ext cx="12216341" cy="916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5" name="Group 5"/>
          <p:cNvGraphicFramePr>
            <a:graphicFrameLocks noGrp="1"/>
          </p:cNvGraphicFramePr>
          <p:nvPr/>
        </p:nvGraphicFramePr>
        <p:xfrm>
          <a:off x="755650" y="692150"/>
          <a:ext cx="7632700" cy="5413374"/>
        </p:xfrm>
        <a:graphic>
          <a:graphicData uri="http://schemas.openxmlformats.org/drawingml/2006/table">
            <a:tbl>
              <a:tblPr/>
              <a:tblGrid>
                <a:gridCol w="630238"/>
                <a:gridCol w="544512"/>
                <a:gridCol w="576263"/>
                <a:gridCol w="598487"/>
                <a:gridCol w="587375"/>
                <a:gridCol w="584200"/>
                <a:gridCol w="590550"/>
                <a:gridCol w="584200"/>
                <a:gridCol w="555625"/>
                <a:gridCol w="619125"/>
                <a:gridCol w="587375"/>
                <a:gridCol w="587375"/>
                <a:gridCol w="587375"/>
              </a:tblGrid>
              <a:tr h="576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  <a:endParaRPr kumimoji="0" lang="ru-RU" sz="28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574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802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882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  <p:pic>
        <p:nvPicPr>
          <p:cNvPr id="30724" name="Picture 4" descr="j03971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04664" y="-819472"/>
            <a:ext cx="11448256" cy="858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89" name="Group 5"/>
          <p:cNvGraphicFramePr>
            <a:graphicFrameLocks noGrp="1"/>
          </p:cNvGraphicFramePr>
          <p:nvPr/>
        </p:nvGraphicFramePr>
        <p:xfrm>
          <a:off x="611188" y="765175"/>
          <a:ext cx="7921625" cy="5327652"/>
        </p:xfrm>
        <a:graphic>
          <a:graphicData uri="http://schemas.openxmlformats.org/drawingml/2006/table">
            <a:tbl>
              <a:tblPr/>
              <a:tblGrid>
                <a:gridCol w="652462"/>
                <a:gridCol w="566738"/>
                <a:gridCol w="595312"/>
                <a:gridCol w="625475"/>
                <a:gridCol w="606425"/>
                <a:gridCol w="608013"/>
                <a:gridCol w="612775"/>
                <a:gridCol w="608012"/>
                <a:gridCol w="606425"/>
                <a:gridCol w="611188"/>
                <a:gridCol w="609600"/>
                <a:gridCol w="609600"/>
                <a:gridCol w="609600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  <a:endParaRPr kumimoji="0" lang="ru-RU" sz="28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201" y="3933056"/>
            <a:ext cx="5256213" cy="26416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0099"/>
                </a:solidFill>
              </a:rPr>
              <a:t>Эрнст Теодор </a:t>
            </a:r>
          </a:p>
          <a:p>
            <a:pPr eaLnBrk="1" hangingPunct="1"/>
            <a:r>
              <a:rPr lang="ru-RU" sz="3200" b="1" dirty="0" smtClean="0">
                <a:solidFill>
                  <a:srgbClr val="000099"/>
                </a:solidFill>
              </a:rPr>
              <a:t>Вильгельм Амадей</a:t>
            </a:r>
          </a:p>
          <a:p>
            <a:pPr eaLnBrk="1" hangingPunct="1"/>
            <a:r>
              <a:rPr lang="ru-RU" sz="3200" b="1" dirty="0" smtClean="0">
                <a:solidFill>
                  <a:srgbClr val="000099"/>
                </a:solidFill>
              </a:rPr>
              <a:t> Гофман  </a:t>
            </a:r>
            <a:r>
              <a:rPr lang="ru-RU" b="1" dirty="0" smtClean="0">
                <a:solidFill>
                  <a:srgbClr val="000099"/>
                </a:solidFill>
              </a:rPr>
              <a:t>(1776-1822)</a:t>
            </a:r>
            <a:r>
              <a:rPr lang="ru-RU" b="1" dirty="0" smtClean="0"/>
              <a:t> </a:t>
            </a:r>
          </a:p>
        </p:txBody>
      </p:sp>
      <p:sp>
        <p:nvSpPr>
          <p:cNvPr id="31750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  <p:pic>
        <p:nvPicPr>
          <p:cNvPr id="50181" name="Picture 5" descr="Гофм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786" y="260648"/>
            <a:ext cx="3743746" cy="523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039784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445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  <p:graphicFrame>
        <p:nvGraphicFramePr>
          <p:cNvPr id="56324" name="Group 4"/>
          <p:cNvGraphicFramePr>
            <a:graphicFrameLocks noGrp="1"/>
          </p:cNvGraphicFramePr>
          <p:nvPr/>
        </p:nvGraphicFramePr>
        <p:xfrm>
          <a:off x="2484438" y="2276475"/>
          <a:ext cx="6096000" cy="4064000"/>
        </p:xfrm>
        <a:graphic>
          <a:graphicData uri="http://schemas.openxmlformats.org/drawingml/2006/table">
            <a:tbl>
              <a:tblPr/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444" name="Picture 133" descr="j02165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730250"/>
            <a:ext cx="3095625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2997200"/>
            <a:ext cx="5256213" cy="2641600"/>
          </a:xfrm>
        </p:spPr>
        <p:txBody>
          <a:bodyPr/>
          <a:lstStyle/>
          <a:p>
            <a:pPr eaLnBrk="1" hangingPunct="1"/>
            <a:endParaRPr lang="ru-RU" b="1" smtClean="0"/>
          </a:p>
        </p:txBody>
      </p:sp>
      <p:sp>
        <p:nvSpPr>
          <p:cNvPr id="32775" name="Нижний колонтитул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  <p:pic>
        <p:nvPicPr>
          <p:cNvPr id="51204" name="Picture 4" descr="облож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4032448" cy="53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95936" y="3717032"/>
            <a:ext cx="5003800" cy="27813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800" b="1" dirty="0" err="1" smtClean="0">
                <a:solidFill>
                  <a:schemeClr val="bg1"/>
                </a:solidFill>
              </a:rPr>
              <a:t>П.И.Чайковский</a:t>
            </a:r>
            <a:endParaRPr lang="ru-RU" sz="48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4800" b="1" dirty="0" smtClean="0">
                <a:solidFill>
                  <a:schemeClr val="bg1"/>
                </a:solidFill>
              </a:rPr>
              <a:t>Балет «Щелкунчик»</a:t>
            </a:r>
          </a:p>
        </p:txBody>
      </p:sp>
      <p:sp>
        <p:nvSpPr>
          <p:cNvPr id="33797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  <p:pic>
        <p:nvPicPr>
          <p:cNvPr id="18436" name="Picture 4" descr="602780580_ton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0513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  <p:pic>
        <p:nvPicPr>
          <p:cNvPr id="21507" name="Picture 3" descr="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1047750"/>
            <a:ext cx="714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37892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  <p:pic>
        <p:nvPicPr>
          <p:cNvPr id="37891" name="Picture 3" descr="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175" y="1047750"/>
            <a:ext cx="71056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39940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  <p:pic>
        <p:nvPicPr>
          <p:cNvPr id="39939" name="Picture 3" descr="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" y="1047750"/>
            <a:ext cx="78295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0.0 0.0  L 0.25 0.0  L 0.25 0.33295  L 0.0 0.33295  L 0.0 0.0  Z" pathEditMode="relative" ptsTypes="">
                                      <p:cBhvr>
                                        <p:cTn id="6" dur="2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40964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  <p:pic>
        <p:nvPicPr>
          <p:cNvPr id="40963" name="Picture 3" descr="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900" y="1047750"/>
            <a:ext cx="6934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41988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  <p:pic>
        <p:nvPicPr>
          <p:cNvPr id="41987" name="Picture 3" descr="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963" y="1047750"/>
            <a:ext cx="66960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43012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  <p:pic>
        <p:nvPicPr>
          <p:cNvPr id="37891" name="Picture 3" descr="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8" y="1047750"/>
            <a:ext cx="67151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44036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  <p:pic>
        <p:nvPicPr>
          <p:cNvPr id="31747" name="Picture 3" descr="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900" y="1047750"/>
            <a:ext cx="6172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45060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  <p:pic>
        <p:nvPicPr>
          <p:cNvPr id="45059" name="Picture 3" descr="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713" y="1047750"/>
            <a:ext cx="76485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0.0 0.0  L 0.25 0.0  L 0.25 0.33295  L 0.0 0.33295  L 0.0 0.0  Z" pathEditMode="relative" ptsTypes="">
                                      <p:cBhvr>
                                        <p:cTn id="6" dur="20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j039784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470" name="Нижний колонтитул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  <p:graphicFrame>
        <p:nvGraphicFramePr>
          <p:cNvPr id="57349" name="Group 5"/>
          <p:cNvGraphicFramePr>
            <a:graphicFrameLocks noGrp="1"/>
          </p:cNvGraphicFramePr>
          <p:nvPr/>
        </p:nvGraphicFramePr>
        <p:xfrm>
          <a:off x="2484438" y="2276475"/>
          <a:ext cx="6096000" cy="4064000"/>
        </p:xfrm>
        <a:graphic>
          <a:graphicData uri="http://schemas.openxmlformats.org/drawingml/2006/table">
            <a:tbl>
              <a:tblPr/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7478" name="Picture 134" descr="j023758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25971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5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46084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  <p:pic>
        <p:nvPicPr>
          <p:cNvPr id="27651" name="Picture 3" descr="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1047750"/>
            <a:ext cx="714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76573" y="5085184"/>
            <a:ext cx="6400800" cy="14732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Шоколад:</a:t>
            </a:r>
          </a:p>
          <a:p>
            <a:pPr eaLnBrk="1" hangingPunct="1">
              <a:defRPr/>
            </a:pPr>
            <a:r>
              <a:rPr lang="ru-RU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Испанский танец</a:t>
            </a:r>
          </a:p>
        </p:txBody>
      </p:sp>
      <p:sp>
        <p:nvSpPr>
          <p:cNvPr id="47108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54006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249978"/>
            <a:ext cx="6400800" cy="14732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Чай:</a:t>
            </a:r>
          </a:p>
          <a:p>
            <a:pPr eaLnBrk="1" hangingPunct="1">
              <a:defRPr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Китайский танец</a:t>
            </a:r>
          </a:p>
        </p:txBody>
      </p:sp>
      <p:sp>
        <p:nvSpPr>
          <p:cNvPr id="49156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711457"/>
            <a:ext cx="3859907" cy="514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548680"/>
            <a:ext cx="6400800" cy="14732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Трепак: </a:t>
            </a:r>
          </a:p>
          <a:p>
            <a:pPr eaLnBrk="1" hangingPunct="1">
              <a:defRPr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русский танец</a:t>
            </a:r>
          </a:p>
        </p:txBody>
      </p:sp>
      <p:sp>
        <p:nvSpPr>
          <p:cNvPr id="51204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4008107" cy="30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3" name="Picture 7" descr="Stepantsev14_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08866"/>
            <a:ext cx="4067175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716463" y="4652963"/>
            <a:ext cx="4427537" cy="220503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ru-RU" sz="2000" dirty="0" smtClean="0"/>
          </a:p>
        </p:txBody>
      </p:sp>
      <p:sp>
        <p:nvSpPr>
          <p:cNvPr id="53256" name="Нижний колонтитул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  <p:pic>
        <p:nvPicPr>
          <p:cNvPr id="53252" name="Picture 3" descr="im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3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Stepancev01_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333375"/>
            <a:ext cx="3819525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8" descr="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105" y="3645024"/>
            <a:ext cx="403225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9" descr="серебрякова снежинки балет щелкунчи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4699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 новых встреч!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78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j039784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494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  <p:graphicFrame>
        <p:nvGraphicFramePr>
          <p:cNvPr id="58506" name="Group 138"/>
          <p:cNvGraphicFramePr>
            <a:graphicFrameLocks noGrp="1"/>
          </p:cNvGraphicFramePr>
          <p:nvPr/>
        </p:nvGraphicFramePr>
        <p:xfrm>
          <a:off x="2484438" y="2276475"/>
          <a:ext cx="6096000" cy="4022725"/>
        </p:xfrm>
        <a:graphic>
          <a:graphicData uri="http://schemas.openxmlformats.org/drawingml/2006/table">
            <a:tbl>
              <a:tblPr/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8505" name="Picture 137" descr="j02322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196975"/>
            <a:ext cx="27717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j039784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9395" name="Group 3"/>
          <p:cNvGraphicFramePr>
            <a:graphicFrameLocks noGrp="1"/>
          </p:cNvGraphicFramePr>
          <p:nvPr/>
        </p:nvGraphicFramePr>
        <p:xfrm>
          <a:off x="2484438" y="2276475"/>
          <a:ext cx="6096000" cy="4064000"/>
        </p:xfrm>
        <a:graphic>
          <a:graphicData uri="http://schemas.openxmlformats.org/drawingml/2006/table">
            <a:tbl>
              <a:tblPr/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9530" name="Picture 138" descr="_ЛЕЙ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34559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8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039784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543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  <p:graphicFrame>
        <p:nvGraphicFramePr>
          <p:cNvPr id="60420" name="Group 4"/>
          <p:cNvGraphicFramePr>
            <a:graphicFrameLocks noGrp="1"/>
          </p:cNvGraphicFramePr>
          <p:nvPr/>
        </p:nvGraphicFramePr>
        <p:xfrm>
          <a:off x="2484438" y="2276475"/>
          <a:ext cx="6096000" cy="4064000"/>
        </p:xfrm>
        <a:graphic>
          <a:graphicData uri="http://schemas.openxmlformats.org/drawingml/2006/table">
            <a:tbl>
              <a:tblPr/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0555" name="Picture 139" descr="j029009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29527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j039784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43" name="Group 3"/>
          <p:cNvGraphicFramePr>
            <a:graphicFrameLocks noGrp="1"/>
          </p:cNvGraphicFramePr>
          <p:nvPr/>
        </p:nvGraphicFramePr>
        <p:xfrm>
          <a:off x="2484438" y="2276475"/>
          <a:ext cx="6096000" cy="4064000"/>
        </p:xfrm>
        <a:graphic>
          <a:graphicData uri="http://schemas.openxmlformats.org/drawingml/2006/table">
            <a:tbl>
              <a:tblPr/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578" name="Picture 138" descr="en00658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3562350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66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16238" y="692150"/>
            <a:ext cx="5484812" cy="914400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59188" y="1828800"/>
            <a:ext cx="5484812" cy="388620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1979613" y="620713"/>
            <a:ext cx="64087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u="sng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Балет</a:t>
            </a:r>
            <a:r>
              <a:rPr lang="ru-RU" sz="32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это музыкальный спектакль, в котором не разговаривают, не поют, а только танцуют.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2780928"/>
            <a:ext cx="4968652" cy="369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45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16238" y="765175"/>
            <a:ext cx="5484812" cy="914400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1908175" y="765175"/>
            <a:ext cx="6459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Основа и создатели балета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500982" y="3429000"/>
            <a:ext cx="15351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6600CC"/>
                </a:solidFill>
              </a:rPr>
              <a:t>Музыка</a:t>
            </a:r>
          </a:p>
          <a:p>
            <a:pPr eaLnBrk="1" hangingPunct="1"/>
            <a:r>
              <a:rPr lang="ru-RU" sz="2800" b="1" dirty="0">
                <a:solidFill>
                  <a:srgbClr val="6600CC"/>
                </a:solidFill>
              </a:rPr>
              <a:t>Танец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5364088" y="3429000"/>
            <a:ext cx="27066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6600CC"/>
                </a:solidFill>
              </a:rPr>
              <a:t>Композитор</a:t>
            </a:r>
          </a:p>
          <a:p>
            <a:pPr eaLnBrk="1" hangingPunct="1"/>
            <a:r>
              <a:rPr lang="ru-RU" sz="2800" b="1" dirty="0">
                <a:solidFill>
                  <a:srgbClr val="6600CC"/>
                </a:solidFill>
              </a:rPr>
              <a:t>Балетмейстер</a:t>
            </a:r>
          </a:p>
        </p:txBody>
      </p:sp>
      <p:sp>
        <p:nvSpPr>
          <p:cNvPr id="67595" name="AutoShape 11"/>
          <p:cNvSpPr>
            <a:spLocks noChangeArrowheads="1"/>
          </p:cNvSpPr>
          <p:nvPr/>
        </p:nvSpPr>
        <p:spPr bwMode="auto">
          <a:xfrm>
            <a:off x="3539530" y="3645024"/>
            <a:ext cx="1512887" cy="73025"/>
          </a:xfrm>
          <a:prstGeom prst="rightArrow">
            <a:avLst>
              <a:gd name="adj1" fmla="val 50000"/>
              <a:gd name="adj2" fmla="val 5179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596" name="AutoShape 12"/>
          <p:cNvSpPr>
            <a:spLocks noChangeArrowheads="1"/>
          </p:cNvSpPr>
          <p:nvPr/>
        </p:nvSpPr>
        <p:spPr bwMode="auto">
          <a:xfrm>
            <a:off x="3626791" y="4288862"/>
            <a:ext cx="1512887" cy="73025"/>
          </a:xfrm>
          <a:prstGeom prst="rightArrow">
            <a:avLst>
              <a:gd name="adj1" fmla="val 50000"/>
              <a:gd name="adj2" fmla="val 5179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75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675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675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91" grpId="0"/>
      <p:bldP spid="67592" grpId="0"/>
      <p:bldP spid="67593" grpId="0"/>
      <p:bldP spid="67595" grpId="0" animBg="1"/>
      <p:bldP spid="67596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Шаблон оформления с коринфскими колоннами">
  <a:themeElements>
    <a:clrScheme name="Шаблон оформления с коринфскими колоннами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Шаблон оформления с коринфскими колоннами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с коринфскими колоннам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454</Words>
  <Application>Microsoft Office PowerPoint</Application>
  <PresentationFormat>Экран (4:3)</PresentationFormat>
  <Paragraphs>411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Оформление по умолчанию</vt:lpstr>
      <vt:lpstr>Шаблон оформления с коринфскими колоннами</vt:lpstr>
      <vt:lpstr>Волна</vt:lpstr>
      <vt:lpstr>Второе путешествие в музыкальный театр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новых встреч!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Здравствуйте, юные любители музыки!</dc:title>
  <dc:creator>Татьяна</dc:creator>
  <cp:lastModifiedBy>user</cp:lastModifiedBy>
  <cp:revision>48</cp:revision>
  <dcterms:created xsi:type="dcterms:W3CDTF">2007-12-07T19:33:11Z</dcterms:created>
  <dcterms:modified xsi:type="dcterms:W3CDTF">2014-12-01T15:41:15Z</dcterms:modified>
</cp:coreProperties>
</file>