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01" r:id="rId3"/>
    <p:sldId id="300" r:id="rId4"/>
    <p:sldId id="274" r:id="rId5"/>
    <p:sldId id="302" r:id="rId6"/>
    <p:sldId id="303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3F196-B113-4690-9A5F-506787F3E794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C02B4-0F9A-4233-B22F-D6BA09D32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D626-DD2C-4DE3-B424-E1D2B93D7F16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9F20-58A4-49B7-B35B-C56D4454A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2" descr="E:\фл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38" y="0"/>
            <a:ext cx="912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0"/>
            <a:ext cx="3203848" cy="196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641476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35696" y="414908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государства</a:t>
            </a:r>
            <a:endParaRPr lang="ru-RU" sz="6600" dirty="0"/>
          </a:p>
        </p:txBody>
      </p:sp>
      <p:pic>
        <p:nvPicPr>
          <p:cNvPr id="4" name="Picture 4" descr="E:\кремл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40968"/>
            <a:ext cx="23134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:\граждан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125292"/>
            <a:ext cx="2304133" cy="173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reWal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059832" y="1844824"/>
            <a:ext cx="2992448" cy="1804968"/>
          </a:xfrm>
          <a:noFill/>
        </p:spPr>
      </p:pic>
      <p:pic>
        <p:nvPicPr>
          <p:cNvPr id="7" name="Picture 7" descr="oblasti_rossii-580x28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623720" y="1052736"/>
            <a:ext cx="2520280" cy="1479344"/>
          </a:xfrm>
          <a:prstGeom prst="rect">
            <a:avLst/>
          </a:prstGeom>
          <a:noFill/>
        </p:spPr>
      </p:pic>
      <p:pic>
        <p:nvPicPr>
          <p:cNvPr id="8" name="Picture 15" descr="9215B111-DAC2-434A-A8B8-B8B784283157_mw800_mh60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23528" y="1124744"/>
            <a:ext cx="2581557" cy="1878327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8184" y="2636912"/>
            <a:ext cx="2535742" cy="201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96136" y="4789258"/>
            <a:ext cx="3099240" cy="206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27784" y="4077072"/>
            <a:ext cx="2911407" cy="193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государства</a:t>
            </a:r>
            <a:endParaRPr lang="ru-RU" sz="6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437112"/>
            <a:ext cx="4176464" cy="13681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Органы власти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(законодательные, исполнительные, судебные)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5661248"/>
            <a:ext cx="331236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СУВЕРЕНИТЕТ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1124744"/>
            <a:ext cx="280831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1772816"/>
            <a:ext cx="280831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636912"/>
            <a:ext cx="280831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Государственный язык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196752"/>
            <a:ext cx="280831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420888"/>
            <a:ext cx="280831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Граница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3284984"/>
            <a:ext cx="280831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Аппарат управления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4437112"/>
            <a:ext cx="280831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Аппарат принуждения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4"/>
          <p:cNvSpPr txBox="1">
            <a:spLocks/>
          </p:cNvSpPr>
          <p:nvPr/>
        </p:nvSpPr>
        <p:spPr>
          <a:xfrm>
            <a:off x="1259632" y="3501008"/>
            <a:ext cx="56166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Рабочая тетрадь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стр. 57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№ 4,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№ 6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D:\Ольга\Рисунки\книга 8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4509120"/>
            <a:ext cx="2411277" cy="18002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Зачем обществу государство?</a:t>
            </a:r>
            <a:endParaRPr lang="ru-RU" dirty="0"/>
          </a:p>
        </p:txBody>
      </p:sp>
      <p:pic>
        <p:nvPicPr>
          <p:cNvPr id="11" name="Picture 3" descr="D:\Ольга\Рисунки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11159">
            <a:off x="3526908" y="1332804"/>
            <a:ext cx="1934501" cy="157339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1921" y="1700808"/>
            <a:ext cx="138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Стр.107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423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Зачем обществу государство?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i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2636912"/>
            <a:ext cx="352839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РЕФЕРЕНДУМ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1340768"/>
            <a:ext cx="642548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ГОСУДАРСТВО НА СЛУЖБЕ ОБЩЕСТВА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2708920"/>
            <a:ext cx="28083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933056"/>
            <a:ext cx="8424936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ФУНКЦИЯ ГОСУДАРСТВА — </a:t>
            </a:r>
          </a:p>
          <a:p>
            <a:pPr lvl="0" algn="ctr"/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КОМФОРТНОГО ПРОЖИВАНИЯ СВОИХ ГРАЖДАН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5661248"/>
            <a:ext cx="28083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Экономическая политика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2040" y="5733256"/>
            <a:ext cx="28083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08912" cy="2304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§ 17, основные понятия.</a:t>
            </a: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Вопросы 3, 4</a:t>
            </a: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7, 8 на доп. оценку по желанию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Синквейн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 французского слова «пять строк»)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916832"/>
            <a:ext cx="8712968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существительное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прилагательное, прилагательное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глагол, глагол, глагол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«крылатая фраза»  4 слова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существительное (суть темы)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130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Признаки государства</vt:lpstr>
      <vt:lpstr>Признаки государства</vt:lpstr>
      <vt:lpstr>Зачем обществу государство?</vt:lpstr>
      <vt:lpstr>Слайд 5</vt:lpstr>
      <vt:lpstr>Домашнее задание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18. Зачем обществу государство</dc:title>
  <dc:creator>Ольга</dc:creator>
  <cp:lastModifiedBy>Ольга</cp:lastModifiedBy>
  <cp:revision>24</cp:revision>
  <dcterms:created xsi:type="dcterms:W3CDTF">2014-01-22T16:59:40Z</dcterms:created>
  <dcterms:modified xsi:type="dcterms:W3CDTF">2014-06-19T15:57:21Z</dcterms:modified>
</cp:coreProperties>
</file>