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98" r:id="rId4"/>
    <p:sldId id="290" r:id="rId5"/>
    <p:sldId id="299" r:id="rId6"/>
    <p:sldId id="285" r:id="rId7"/>
    <p:sldId id="291" r:id="rId8"/>
    <p:sldId id="275" r:id="rId9"/>
    <p:sldId id="293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3F196-B113-4690-9A5F-506787F3E794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C02B4-0F9A-4233-B22F-D6BA09D32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43924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§ 17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Зачем обществу </a:t>
            </a:r>
            <a:b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государство ?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301208"/>
            <a:ext cx="3448472" cy="129614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учителя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 и обществознания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 № 69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Сидоровой О.В.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Теории происхождения государства</a:t>
            </a: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1887538" y="2517775"/>
            <a:ext cx="4619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&amp;"/>
            </a:pPr>
            <a:endParaRPr lang="ru-RU"/>
          </a:p>
          <a:p>
            <a:pPr>
              <a:buFont typeface="Wingdings" pitchFamily="2" charset="2"/>
              <a:buChar char="&amp;"/>
            </a:pPr>
            <a:endParaRPr lang="ru-RU"/>
          </a:p>
          <a:p>
            <a:pPr>
              <a:buFont typeface="Wingdings" pitchFamily="2" charset="2"/>
              <a:buChar char="&amp;"/>
            </a:pPr>
            <a:endParaRPr lang="ru-RU"/>
          </a:p>
          <a:p>
            <a:pPr>
              <a:buFont typeface="Wingdings" pitchFamily="2" charset="2"/>
              <a:buChar char="&amp;"/>
            </a:pPr>
            <a:endParaRPr lang="ru-RU"/>
          </a:p>
        </p:txBody>
      </p:sp>
      <p:sp>
        <p:nvSpPr>
          <p:cNvPr id="68681" name="Text Box 73"/>
          <p:cNvSpPr txBox="1">
            <a:spLocks noChangeArrowheads="1"/>
          </p:cNvSpPr>
          <p:nvPr/>
        </p:nvSpPr>
        <p:spPr bwMode="auto">
          <a:xfrm>
            <a:off x="1187450" y="191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82" name="Text Box 74"/>
          <p:cNvSpPr txBox="1">
            <a:spLocks noChangeArrowheads="1"/>
          </p:cNvSpPr>
          <p:nvPr/>
        </p:nvSpPr>
        <p:spPr bwMode="auto">
          <a:xfrm>
            <a:off x="251520" y="1124745"/>
            <a:ext cx="792088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создал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Продолжение отцовской власти старейшин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результате завоеваний слабых сильными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Государство продукт соглашения между народом и властью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Государство– продукт социально-экономического развития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b="1" dirty="0"/>
          </a:p>
          <a:p>
            <a:pPr marL="800100" lvl="1" indent="-342900"/>
            <a:endParaRPr lang="ru-RU" b="1" dirty="0"/>
          </a:p>
          <a:p>
            <a:pPr marL="800100" lvl="1" indent="-342900"/>
            <a:endParaRPr lang="ru-RU" b="1" dirty="0"/>
          </a:p>
          <a:p>
            <a:pPr marL="800100" lvl="1" indent="-342900"/>
            <a:r>
              <a:rPr lang="ru-RU" dirty="0"/>
              <a:t> 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Что такое государство?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Признаки государства.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 службе общества.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410445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1988840"/>
            <a:ext cx="410445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573016"/>
            <a:ext cx="410445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ОБЩЕСТВО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980728"/>
            <a:ext cx="1152128" cy="3384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ЗАЧЕМ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5229200"/>
            <a:ext cx="410445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Зачем </a:t>
            </a:r>
          </a:p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обществу </a:t>
            </a:r>
            <a:b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государство ? </a:t>
            </a:r>
            <a:endParaRPr lang="ru-RU" sz="7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льга\Рисунки\teacher_clipart_3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492896"/>
            <a:ext cx="2232248" cy="27903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3501008"/>
            <a:ext cx="1896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Стр.103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425570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древнейшие государства вам известны?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710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26251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Парфенон — </a:t>
                      </a:r>
                      <a:br>
                        <a:rPr lang="ru-RU" sz="28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8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древнегреческий храм, расположенный на афинском Акрополе, главный храм в древних Афинах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Пирамид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майя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храмовое сооружение, уцелевшее среди руин древнего города майя в Мексике.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7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Пирамида Хеопса — крупнейшая из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египетских пирамид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Колизей  —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памятник архитектуры Древнего Рима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5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Тадж-Махал —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мавзолей-мечеть, находящийся в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Агре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(Индия)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Дворец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Ападана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в древнеперсидском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городе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Персеполе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0"/>
            <a:ext cx="3744416" cy="264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0"/>
            <a:ext cx="407769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4562364"/>
            <a:ext cx="3060848" cy="229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2636912"/>
            <a:ext cx="3260593" cy="244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2276872"/>
            <a:ext cx="3672408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4766776"/>
            <a:ext cx="3636912" cy="209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08912" cy="1656183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функции берет на себя государство?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Каковы причины возникновения государств?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Ольга\Рисунки\Человек-с-вопорс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55580" cy="1426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8736" y="2564904"/>
            <a:ext cx="6805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«Какие существуют теории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происхождения государства?»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085184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Механизм возникновения государства</a:t>
            </a:r>
          </a:p>
        </p:txBody>
      </p:sp>
      <p:pic>
        <p:nvPicPr>
          <p:cNvPr id="7" name="Picture 3" descr="D:\Ольга\Рисунки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11159">
            <a:off x="231777" y="2457901"/>
            <a:ext cx="1785976" cy="1452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6025" y="263691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104-105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4509120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Объясните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Государство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/>
              <a:t> 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единая система управления важнейшими делами общества, способ организации политической власти в стране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3203848" y="1412776"/>
            <a:ext cx="561662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Рабочая тетрадь стр.56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№ 1,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2, 3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D:\Ольга\Рисунки\книга 8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2411277" cy="1800200"/>
          </a:xfrm>
          <a:prstGeom prst="rect">
            <a:avLst/>
          </a:prstGeom>
          <a:noFill/>
        </p:spPr>
      </p:pic>
      <p:pic>
        <p:nvPicPr>
          <p:cNvPr id="6" name="Picture 2" descr="D:\Ольга\Рисунки\teacher_clipart_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356992"/>
            <a:ext cx="2232248" cy="27903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422108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Стр.104-105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173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§ 17  Зачем обществу  государство ? </vt:lpstr>
      <vt:lpstr>План:</vt:lpstr>
      <vt:lpstr>Слайд 3</vt:lpstr>
      <vt:lpstr>Слайд 4</vt:lpstr>
      <vt:lpstr>Слайд 5</vt:lpstr>
      <vt:lpstr>Слайд 6</vt:lpstr>
      <vt:lpstr>Слайд 7</vt:lpstr>
      <vt:lpstr>Государство</vt:lpstr>
      <vt:lpstr>Слайд 9</vt:lpstr>
      <vt:lpstr>Теории происхождения государства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18. Зачем обществу государство</dc:title>
  <dc:creator>Ольга</dc:creator>
  <cp:lastModifiedBy>Ольга</cp:lastModifiedBy>
  <cp:revision>25</cp:revision>
  <dcterms:created xsi:type="dcterms:W3CDTF">2014-01-22T16:59:40Z</dcterms:created>
  <dcterms:modified xsi:type="dcterms:W3CDTF">2014-06-19T15:50:38Z</dcterms:modified>
</cp:coreProperties>
</file>