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56" r:id="rId3"/>
    <p:sldId id="276" r:id="rId4"/>
    <p:sldId id="271" r:id="rId5"/>
    <p:sldId id="260" r:id="rId6"/>
    <p:sldId id="259" r:id="rId7"/>
    <p:sldId id="272" r:id="rId8"/>
    <p:sldId id="273" r:id="rId9"/>
    <p:sldId id="274" r:id="rId10"/>
    <p:sldId id="275" r:id="rId11"/>
    <p:sldId id="261" r:id="rId12"/>
    <p:sldId id="263" r:id="rId13"/>
    <p:sldId id="277" r:id="rId14"/>
    <p:sldId id="265" r:id="rId15"/>
    <p:sldId id="279" r:id="rId16"/>
    <p:sldId id="280" r:id="rId17"/>
    <p:sldId id="281" r:id="rId18"/>
    <p:sldId id="282" r:id="rId19"/>
    <p:sldId id="283" r:id="rId20"/>
    <p:sldId id="266" r:id="rId21"/>
    <p:sldId id="284" r:id="rId22"/>
    <p:sldId id="286" r:id="rId23"/>
    <p:sldId id="28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BC2B3-83D3-4B57-98D2-AB58CBD1DF71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BA70516-7B4A-45BA-9EEE-8CA5E61DC623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Наука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DA5D0065-697A-4765-B0E2-4BB1E839F843}" type="parTrans" cxnId="{4AADC865-233A-47E5-B50C-2A5B6FFD9056}">
      <dgm:prSet/>
      <dgm:spPr/>
      <dgm:t>
        <a:bodyPr/>
        <a:lstStyle/>
        <a:p>
          <a:endParaRPr lang="ru-RU"/>
        </a:p>
      </dgm:t>
    </dgm:pt>
    <dgm:pt modelId="{D5ACDE00-584F-459E-8129-75B9BBB14314}" type="sibTrans" cxnId="{4AADC865-233A-47E5-B50C-2A5B6FFD9056}">
      <dgm:prSet/>
      <dgm:spPr/>
      <dgm:t>
        <a:bodyPr/>
        <a:lstStyle/>
        <a:p>
          <a:endParaRPr lang="ru-RU"/>
        </a:p>
      </dgm:t>
    </dgm:pt>
    <dgm:pt modelId="{74F172CD-81A0-4836-A1BD-FFBC8C53208E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B49B6E7A-49B1-4643-BD63-669C261F5571}" type="parTrans" cxnId="{BEA68CE1-D836-498D-98D1-50B321CA122D}">
      <dgm:prSet/>
      <dgm:spPr/>
      <dgm:t>
        <a:bodyPr/>
        <a:lstStyle/>
        <a:p>
          <a:endParaRPr lang="ru-RU"/>
        </a:p>
      </dgm:t>
    </dgm:pt>
    <dgm:pt modelId="{8FDCD9C6-7C8A-4AAC-BFA7-659E9AC4AFEC}" type="sibTrans" cxnId="{BEA68CE1-D836-498D-98D1-50B321CA122D}">
      <dgm:prSet/>
      <dgm:spPr/>
      <dgm:t>
        <a:bodyPr/>
        <a:lstStyle/>
        <a:p>
          <a:endParaRPr lang="ru-RU"/>
        </a:p>
      </dgm:t>
    </dgm:pt>
    <dgm:pt modelId="{814D4BE4-D73A-4A23-B625-9418FDF2DE83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C9B66D0-BA73-4806-BCC4-78F75DE4B522}" type="parTrans" cxnId="{7E5E48D3-17C7-4958-8238-C9F1CD12DBB0}">
      <dgm:prSet/>
      <dgm:spPr/>
      <dgm:t>
        <a:bodyPr/>
        <a:lstStyle/>
        <a:p>
          <a:endParaRPr lang="ru-RU"/>
        </a:p>
      </dgm:t>
    </dgm:pt>
    <dgm:pt modelId="{41B5145E-684C-4FC6-A0E7-B6DD7121B53D}" type="sibTrans" cxnId="{7E5E48D3-17C7-4958-8238-C9F1CD12DBB0}">
      <dgm:prSet/>
      <dgm:spPr/>
      <dgm:t>
        <a:bodyPr/>
        <a:lstStyle/>
        <a:p>
          <a:endParaRPr lang="ru-RU"/>
        </a:p>
      </dgm:t>
    </dgm:pt>
    <dgm:pt modelId="{33E87F99-8E58-4E63-B08A-8ADCD0114496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Мораль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976DC29-BEE6-4CD0-847B-5C57D1E8126B}" type="parTrans" cxnId="{3437ECB0-D5A1-46A0-BA40-222B989AC213}">
      <dgm:prSet/>
      <dgm:spPr/>
      <dgm:t>
        <a:bodyPr/>
        <a:lstStyle/>
        <a:p>
          <a:endParaRPr lang="ru-RU"/>
        </a:p>
      </dgm:t>
    </dgm:pt>
    <dgm:pt modelId="{C247EAE9-665E-4320-A7D1-61531DF5C068}" type="sibTrans" cxnId="{3437ECB0-D5A1-46A0-BA40-222B989AC213}">
      <dgm:prSet/>
      <dgm:spPr/>
      <dgm:t>
        <a:bodyPr/>
        <a:lstStyle/>
        <a:p>
          <a:endParaRPr lang="ru-RU"/>
        </a:p>
      </dgm:t>
    </dgm:pt>
    <dgm:pt modelId="{CE9D81E5-A3BA-4C47-867E-5CB0F0967027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Искусство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DF81DB32-DB04-449D-AB68-66C4F0C270A4}" type="parTrans" cxnId="{915985F0-9A45-48AF-9779-EB6780D2E1C0}">
      <dgm:prSet/>
      <dgm:spPr/>
      <dgm:t>
        <a:bodyPr/>
        <a:lstStyle/>
        <a:p>
          <a:endParaRPr lang="ru-RU"/>
        </a:p>
      </dgm:t>
    </dgm:pt>
    <dgm:pt modelId="{10E2F633-D409-4512-B2EE-CAEAFDE8C4D4}" type="sibTrans" cxnId="{915985F0-9A45-48AF-9779-EB6780D2E1C0}">
      <dgm:prSet/>
      <dgm:spPr/>
      <dgm:t>
        <a:bodyPr/>
        <a:lstStyle/>
        <a:p>
          <a:endParaRPr lang="ru-RU"/>
        </a:p>
      </dgm:t>
    </dgm:pt>
    <dgm:pt modelId="{570E9E0F-5F0D-4FE2-B8A6-02A89FC32458}">
      <dgm:prSet/>
      <dgm:spPr/>
      <dgm:t>
        <a:bodyPr/>
        <a:lstStyle/>
        <a:p>
          <a:r>
            <a:rPr lang="ru-RU" smtClean="0"/>
            <a:t>Иногда образование не включают в компоненты культуры</a:t>
          </a:r>
          <a:endParaRPr lang="ru-RU" dirty="0"/>
        </a:p>
      </dgm:t>
    </dgm:pt>
    <dgm:pt modelId="{FDF3B94F-04D0-4291-8C6D-DFEF38EFCA1A}" type="parTrans" cxnId="{DA747B75-6613-487E-BFD6-77CF646F6F8D}">
      <dgm:prSet/>
      <dgm:spPr/>
      <dgm:t>
        <a:bodyPr/>
        <a:lstStyle/>
        <a:p>
          <a:endParaRPr lang="ru-RU"/>
        </a:p>
      </dgm:t>
    </dgm:pt>
    <dgm:pt modelId="{9A0956C0-5174-464A-9050-7ECA996B5177}" type="sibTrans" cxnId="{DA747B75-6613-487E-BFD6-77CF646F6F8D}">
      <dgm:prSet/>
      <dgm:spPr/>
      <dgm:t>
        <a:bodyPr/>
        <a:lstStyle/>
        <a:p>
          <a:endParaRPr lang="ru-RU"/>
        </a:p>
      </dgm:t>
    </dgm:pt>
    <dgm:pt modelId="{6ECAF84A-FA90-40A2-9FE4-2CE17017C948}" type="pres">
      <dgm:prSet presAssocID="{E49BC2B3-83D3-4B57-98D2-AB58CBD1DF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6BB5B-5055-485F-BE40-D925D77CD69D}" type="pres">
      <dgm:prSet presAssocID="{6BA70516-7B4A-45BA-9EEE-8CA5E61DC623}" presName="node" presStyleLbl="node1" presStyleIdx="0" presStyleCnt="6" custLinFactNeighborY="-1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81C9C-679B-4560-BB23-14BCCF20EF5A}" type="pres">
      <dgm:prSet presAssocID="{D5ACDE00-584F-459E-8129-75B9BBB14314}" presName="sibTrans" presStyleCnt="0"/>
      <dgm:spPr/>
    </dgm:pt>
    <dgm:pt modelId="{A0E4D593-E816-408E-A23B-6FB4C42807DA}" type="pres">
      <dgm:prSet presAssocID="{74F172CD-81A0-4836-A1BD-FFBC8C5320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E0032-D952-4782-BAA5-275847354701}" type="pres">
      <dgm:prSet presAssocID="{8FDCD9C6-7C8A-4AAC-BFA7-659E9AC4AFEC}" presName="sibTrans" presStyleCnt="0"/>
      <dgm:spPr/>
    </dgm:pt>
    <dgm:pt modelId="{AA9060FF-390F-45C1-9AAC-540E13C68432}" type="pres">
      <dgm:prSet presAssocID="{814D4BE4-D73A-4A23-B625-9418FDF2DE8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7AE9E-4F9D-460E-9F28-308B90F38DF1}" type="pres">
      <dgm:prSet presAssocID="{41B5145E-684C-4FC6-A0E7-B6DD7121B53D}" presName="sibTrans" presStyleCnt="0"/>
      <dgm:spPr/>
    </dgm:pt>
    <dgm:pt modelId="{47AEE024-CFAA-462A-A3BE-16260413EC1F}" type="pres">
      <dgm:prSet presAssocID="{33E87F99-8E58-4E63-B08A-8ADCD011449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5E62D-F690-490C-819C-1F06D70A6AD6}" type="pres">
      <dgm:prSet presAssocID="{C247EAE9-665E-4320-A7D1-61531DF5C068}" presName="sibTrans" presStyleCnt="0"/>
      <dgm:spPr/>
    </dgm:pt>
    <dgm:pt modelId="{FAEC9E8A-3199-4488-ABE2-4AB329886910}" type="pres">
      <dgm:prSet presAssocID="{CE9D81E5-A3BA-4C47-867E-5CB0F09670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BE44D-FD83-4567-9D5F-8DA082569E79}" type="pres">
      <dgm:prSet presAssocID="{10E2F633-D409-4512-B2EE-CAEAFDE8C4D4}" presName="sibTrans" presStyleCnt="0"/>
      <dgm:spPr/>
    </dgm:pt>
    <dgm:pt modelId="{0FD93035-FCD5-485E-99C0-5F0211B92E6B}" type="pres">
      <dgm:prSet presAssocID="{570E9E0F-5F0D-4FE2-B8A6-02A89FC32458}" presName="node" presStyleLbl="node1" presStyleIdx="5" presStyleCnt="6" custScaleX="237777" custScaleY="48147" custLinFactNeighborX="3333" custLinFactNeighborY="10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7ECB0-D5A1-46A0-BA40-222B989AC213}" srcId="{E49BC2B3-83D3-4B57-98D2-AB58CBD1DF71}" destId="{33E87F99-8E58-4E63-B08A-8ADCD0114496}" srcOrd="3" destOrd="0" parTransId="{F976DC29-BEE6-4CD0-847B-5C57D1E8126B}" sibTransId="{C247EAE9-665E-4320-A7D1-61531DF5C068}"/>
    <dgm:cxn modelId="{4AADC865-233A-47E5-B50C-2A5B6FFD9056}" srcId="{E49BC2B3-83D3-4B57-98D2-AB58CBD1DF71}" destId="{6BA70516-7B4A-45BA-9EEE-8CA5E61DC623}" srcOrd="0" destOrd="0" parTransId="{DA5D0065-697A-4765-B0E2-4BB1E839F843}" sibTransId="{D5ACDE00-584F-459E-8129-75B9BBB14314}"/>
    <dgm:cxn modelId="{BEA68CE1-D836-498D-98D1-50B321CA122D}" srcId="{E49BC2B3-83D3-4B57-98D2-AB58CBD1DF71}" destId="{74F172CD-81A0-4836-A1BD-FFBC8C53208E}" srcOrd="1" destOrd="0" parTransId="{B49B6E7A-49B1-4643-BD63-669C261F5571}" sibTransId="{8FDCD9C6-7C8A-4AAC-BFA7-659E9AC4AFEC}"/>
    <dgm:cxn modelId="{E1067EED-2B03-415C-BE65-29C804E68ED6}" type="presOf" srcId="{33E87F99-8E58-4E63-B08A-8ADCD0114496}" destId="{47AEE024-CFAA-462A-A3BE-16260413EC1F}" srcOrd="0" destOrd="0" presId="urn:microsoft.com/office/officeart/2005/8/layout/default#1"/>
    <dgm:cxn modelId="{7E5E48D3-17C7-4958-8238-C9F1CD12DBB0}" srcId="{E49BC2B3-83D3-4B57-98D2-AB58CBD1DF71}" destId="{814D4BE4-D73A-4A23-B625-9418FDF2DE83}" srcOrd="2" destOrd="0" parTransId="{8C9B66D0-BA73-4806-BCC4-78F75DE4B522}" sibTransId="{41B5145E-684C-4FC6-A0E7-B6DD7121B53D}"/>
    <dgm:cxn modelId="{903E448C-B55B-482E-AB7F-7261E75BDD95}" type="presOf" srcId="{E49BC2B3-83D3-4B57-98D2-AB58CBD1DF71}" destId="{6ECAF84A-FA90-40A2-9FE4-2CE17017C948}" srcOrd="0" destOrd="0" presId="urn:microsoft.com/office/officeart/2005/8/layout/default#1"/>
    <dgm:cxn modelId="{719B52AA-5206-4E1E-AFA5-F4A0A3499DD6}" type="presOf" srcId="{814D4BE4-D73A-4A23-B625-9418FDF2DE83}" destId="{AA9060FF-390F-45C1-9AAC-540E13C68432}" srcOrd="0" destOrd="0" presId="urn:microsoft.com/office/officeart/2005/8/layout/default#1"/>
    <dgm:cxn modelId="{A192880C-435D-4B5C-8715-662DBC18FA8D}" type="presOf" srcId="{570E9E0F-5F0D-4FE2-B8A6-02A89FC32458}" destId="{0FD93035-FCD5-485E-99C0-5F0211B92E6B}" srcOrd="0" destOrd="0" presId="urn:microsoft.com/office/officeart/2005/8/layout/default#1"/>
    <dgm:cxn modelId="{DA747B75-6613-487E-BFD6-77CF646F6F8D}" srcId="{E49BC2B3-83D3-4B57-98D2-AB58CBD1DF71}" destId="{570E9E0F-5F0D-4FE2-B8A6-02A89FC32458}" srcOrd="5" destOrd="0" parTransId="{FDF3B94F-04D0-4291-8C6D-DFEF38EFCA1A}" sibTransId="{9A0956C0-5174-464A-9050-7ECA996B5177}"/>
    <dgm:cxn modelId="{086FF977-8DDD-4353-8FAA-BE4F9A7DD58A}" type="presOf" srcId="{CE9D81E5-A3BA-4C47-867E-5CB0F0967027}" destId="{FAEC9E8A-3199-4488-ABE2-4AB329886910}" srcOrd="0" destOrd="0" presId="urn:microsoft.com/office/officeart/2005/8/layout/default#1"/>
    <dgm:cxn modelId="{594C52B5-927C-4CCE-A029-E07493415140}" type="presOf" srcId="{6BA70516-7B4A-45BA-9EEE-8CA5E61DC623}" destId="{5876BB5B-5055-485F-BE40-D925D77CD69D}" srcOrd="0" destOrd="0" presId="urn:microsoft.com/office/officeart/2005/8/layout/default#1"/>
    <dgm:cxn modelId="{915985F0-9A45-48AF-9779-EB6780D2E1C0}" srcId="{E49BC2B3-83D3-4B57-98D2-AB58CBD1DF71}" destId="{CE9D81E5-A3BA-4C47-867E-5CB0F0967027}" srcOrd="4" destOrd="0" parTransId="{DF81DB32-DB04-449D-AB68-66C4F0C270A4}" sibTransId="{10E2F633-D409-4512-B2EE-CAEAFDE8C4D4}"/>
    <dgm:cxn modelId="{420F42CD-73F5-42ED-8AED-D229A7C336B3}" type="presOf" srcId="{74F172CD-81A0-4836-A1BD-FFBC8C53208E}" destId="{A0E4D593-E816-408E-A23B-6FB4C42807DA}" srcOrd="0" destOrd="0" presId="urn:microsoft.com/office/officeart/2005/8/layout/default#1"/>
    <dgm:cxn modelId="{4D4F497C-FC82-4A05-B56D-5CCC1A906D4D}" type="presParOf" srcId="{6ECAF84A-FA90-40A2-9FE4-2CE17017C948}" destId="{5876BB5B-5055-485F-BE40-D925D77CD69D}" srcOrd="0" destOrd="0" presId="urn:microsoft.com/office/officeart/2005/8/layout/default#1"/>
    <dgm:cxn modelId="{2B63AD17-0208-4EF6-9967-D5AD465E5F54}" type="presParOf" srcId="{6ECAF84A-FA90-40A2-9FE4-2CE17017C948}" destId="{DCD81C9C-679B-4560-BB23-14BCCF20EF5A}" srcOrd="1" destOrd="0" presId="urn:microsoft.com/office/officeart/2005/8/layout/default#1"/>
    <dgm:cxn modelId="{1B38AFA4-A4D1-4D78-9936-1B3FD968C550}" type="presParOf" srcId="{6ECAF84A-FA90-40A2-9FE4-2CE17017C948}" destId="{A0E4D593-E816-408E-A23B-6FB4C42807DA}" srcOrd="2" destOrd="0" presId="urn:microsoft.com/office/officeart/2005/8/layout/default#1"/>
    <dgm:cxn modelId="{BEBF8FBD-D7EF-4927-9EAF-421C9114B8F7}" type="presParOf" srcId="{6ECAF84A-FA90-40A2-9FE4-2CE17017C948}" destId="{35AE0032-D952-4782-BAA5-275847354701}" srcOrd="3" destOrd="0" presId="urn:microsoft.com/office/officeart/2005/8/layout/default#1"/>
    <dgm:cxn modelId="{3C2D2659-4068-4AA3-9EA6-4BBC18ED5D40}" type="presParOf" srcId="{6ECAF84A-FA90-40A2-9FE4-2CE17017C948}" destId="{AA9060FF-390F-45C1-9AAC-540E13C68432}" srcOrd="4" destOrd="0" presId="urn:microsoft.com/office/officeart/2005/8/layout/default#1"/>
    <dgm:cxn modelId="{8C0E7F97-EAFF-4A57-9A6D-2AE387BBBB28}" type="presParOf" srcId="{6ECAF84A-FA90-40A2-9FE4-2CE17017C948}" destId="{BEF7AE9E-4F9D-460E-9F28-308B90F38DF1}" srcOrd="5" destOrd="0" presId="urn:microsoft.com/office/officeart/2005/8/layout/default#1"/>
    <dgm:cxn modelId="{DF518EDF-BACF-476C-A77A-0E7402758DCE}" type="presParOf" srcId="{6ECAF84A-FA90-40A2-9FE4-2CE17017C948}" destId="{47AEE024-CFAA-462A-A3BE-16260413EC1F}" srcOrd="6" destOrd="0" presId="urn:microsoft.com/office/officeart/2005/8/layout/default#1"/>
    <dgm:cxn modelId="{6CC86F98-3812-4D85-B57A-70D21DCAC125}" type="presParOf" srcId="{6ECAF84A-FA90-40A2-9FE4-2CE17017C948}" destId="{1C75E62D-F690-490C-819C-1F06D70A6AD6}" srcOrd="7" destOrd="0" presId="urn:microsoft.com/office/officeart/2005/8/layout/default#1"/>
    <dgm:cxn modelId="{0A4EBB63-CE29-4B5F-B511-7027349B8302}" type="presParOf" srcId="{6ECAF84A-FA90-40A2-9FE4-2CE17017C948}" destId="{FAEC9E8A-3199-4488-ABE2-4AB329886910}" srcOrd="8" destOrd="0" presId="urn:microsoft.com/office/officeart/2005/8/layout/default#1"/>
    <dgm:cxn modelId="{4EED017B-CB5F-47D5-A4DF-833CE4E5E007}" type="presParOf" srcId="{6ECAF84A-FA90-40A2-9FE4-2CE17017C948}" destId="{749BE44D-FD83-4567-9D5F-8DA082569E79}" srcOrd="9" destOrd="0" presId="urn:microsoft.com/office/officeart/2005/8/layout/default#1"/>
    <dgm:cxn modelId="{9FD4F2BA-1EFD-4823-9D07-A8813195E351}" type="presParOf" srcId="{6ECAF84A-FA90-40A2-9FE4-2CE17017C948}" destId="{0FD93035-FCD5-485E-99C0-5F0211B92E6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58F57-B270-4EC6-A49F-5DBCA2AFF4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4A5A2-B9CD-4C16-9FFB-871E964DF9B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FA49820-2E4A-493B-9E7E-4A0AFD3D87BA}" type="parTrans" cxnId="{2DEAED4B-E7A8-4148-946A-E5C2510008D6}">
      <dgm:prSet/>
      <dgm:spPr/>
      <dgm:t>
        <a:bodyPr/>
        <a:lstStyle/>
        <a:p>
          <a:endParaRPr lang="ru-RU"/>
        </a:p>
      </dgm:t>
    </dgm:pt>
    <dgm:pt modelId="{45E01A78-5D44-47CB-BCE2-647A1510B13B}" type="sibTrans" cxnId="{2DEAED4B-E7A8-4148-946A-E5C2510008D6}">
      <dgm:prSet/>
      <dgm:spPr/>
      <dgm:t>
        <a:bodyPr/>
        <a:lstStyle/>
        <a:p>
          <a:endParaRPr lang="ru-RU"/>
        </a:p>
      </dgm:t>
    </dgm:pt>
    <dgm:pt modelId="{560BD7AA-64BE-4ACA-ADE5-058D7F5C981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3401D0C-847F-42D5-A798-507FC2BCE037}" type="parTrans" cxnId="{5E7B84BC-CA06-4492-9657-2063693F7546}">
      <dgm:prSet/>
      <dgm:spPr/>
      <dgm:t>
        <a:bodyPr/>
        <a:lstStyle/>
        <a:p>
          <a:endParaRPr lang="ru-RU"/>
        </a:p>
      </dgm:t>
    </dgm:pt>
    <dgm:pt modelId="{28212D04-D14F-451D-8F6D-CD9B675E816E}" type="sibTrans" cxnId="{5E7B84BC-CA06-4492-9657-2063693F7546}">
      <dgm:prSet/>
      <dgm:spPr/>
      <dgm:t>
        <a:bodyPr/>
        <a:lstStyle/>
        <a:p>
          <a:endParaRPr lang="ru-RU"/>
        </a:p>
      </dgm:t>
    </dgm:pt>
    <dgm:pt modelId="{4EEB5914-D3AF-49CF-9B17-DF0B8C995FC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Профессиональное образование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0EF874D-7539-42B6-B9F7-527D0C74AA1E}" type="parTrans" cxnId="{C7B59D2F-082A-499A-BAA2-26D894CDF8E1}">
      <dgm:prSet/>
      <dgm:spPr/>
      <dgm:t>
        <a:bodyPr/>
        <a:lstStyle/>
        <a:p>
          <a:endParaRPr lang="ru-RU"/>
        </a:p>
      </dgm:t>
    </dgm:pt>
    <dgm:pt modelId="{1598021D-058E-4624-91E0-5849CD27BFCB}" type="sibTrans" cxnId="{C7B59D2F-082A-499A-BAA2-26D894CDF8E1}">
      <dgm:prSet/>
      <dgm:spPr/>
      <dgm:t>
        <a:bodyPr/>
        <a:lstStyle/>
        <a:p>
          <a:endParaRPr lang="ru-RU"/>
        </a:p>
      </dgm:t>
    </dgm:pt>
    <dgm:pt modelId="{C29F772E-4BA2-4CBA-B494-CFD918363CB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начальное профессиональное образование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833CEE5-A29E-4884-9FD1-6C01835241E0}" type="parTrans" cxnId="{C98ED811-E112-4EB6-B530-385B381C0E72}">
      <dgm:prSet/>
      <dgm:spPr/>
      <dgm:t>
        <a:bodyPr/>
        <a:lstStyle/>
        <a:p>
          <a:endParaRPr lang="ru-RU"/>
        </a:p>
      </dgm:t>
    </dgm:pt>
    <dgm:pt modelId="{8D59AB97-7285-4085-BC1D-F00732B682F4}" type="sibTrans" cxnId="{C98ED811-E112-4EB6-B530-385B381C0E72}">
      <dgm:prSet/>
      <dgm:spPr/>
      <dgm:t>
        <a:bodyPr/>
        <a:lstStyle/>
        <a:p>
          <a:endParaRPr lang="ru-RU"/>
        </a:p>
      </dgm:t>
    </dgm:pt>
    <dgm:pt modelId="{FFBBB518-BFF9-4A9A-AA4B-94ABCEFF004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Послевузовское профессиональное образование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C352C8-AF5A-4F40-B74F-7A2E11FF9A89}" type="parTrans" cxnId="{B649B629-96B2-4C96-825B-0BD254986197}">
      <dgm:prSet/>
      <dgm:spPr/>
      <dgm:t>
        <a:bodyPr/>
        <a:lstStyle/>
        <a:p>
          <a:endParaRPr lang="ru-RU"/>
        </a:p>
      </dgm:t>
    </dgm:pt>
    <dgm:pt modelId="{84F675AD-0B67-45C3-AA59-4DA0586CCFA0}" type="sibTrans" cxnId="{B649B629-96B2-4C96-825B-0BD254986197}">
      <dgm:prSet/>
      <dgm:spPr/>
      <dgm:t>
        <a:bodyPr/>
        <a:lstStyle/>
        <a:p>
          <a:endParaRPr lang="ru-RU"/>
        </a:p>
      </dgm:t>
    </dgm:pt>
    <dgm:pt modelId="{8EC38ACD-E681-49EB-B04B-17FE377EB1A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Аспирантура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D481B3B-6A22-406A-B3FF-32D7EFBA4191}" type="parTrans" cxnId="{E8836B0B-FAA7-478B-A805-3C7CAE165E9D}">
      <dgm:prSet/>
      <dgm:spPr/>
      <dgm:t>
        <a:bodyPr/>
        <a:lstStyle/>
        <a:p>
          <a:endParaRPr lang="ru-RU"/>
        </a:p>
      </dgm:t>
    </dgm:pt>
    <dgm:pt modelId="{0D963A4F-1695-4807-9798-3EA338EB4148}" type="sibTrans" cxnId="{E8836B0B-FAA7-478B-A805-3C7CAE165E9D}">
      <dgm:prSet/>
      <dgm:spPr/>
      <dgm:t>
        <a:bodyPr/>
        <a:lstStyle/>
        <a:p>
          <a:endParaRPr lang="ru-RU"/>
        </a:p>
      </dgm:t>
    </dgm:pt>
    <dgm:pt modelId="{22F75CF9-A39E-4E93-9ADF-58EE4FE5372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начальное общее образование</a:t>
          </a:r>
        </a:p>
      </dgm:t>
    </dgm:pt>
    <dgm:pt modelId="{7CE96F48-DEDC-4539-96ED-F58F87967A52}" type="parTrans" cxnId="{E0F7F2E4-2975-40D0-97A8-6370C3E4933F}">
      <dgm:prSet/>
      <dgm:spPr/>
      <dgm:t>
        <a:bodyPr/>
        <a:lstStyle/>
        <a:p>
          <a:endParaRPr lang="ru-RU"/>
        </a:p>
      </dgm:t>
    </dgm:pt>
    <dgm:pt modelId="{FD261E5A-C5C8-4675-BA25-389DF2F34851}" type="sibTrans" cxnId="{E0F7F2E4-2975-40D0-97A8-6370C3E4933F}">
      <dgm:prSet/>
      <dgm:spPr/>
      <dgm:t>
        <a:bodyPr/>
        <a:lstStyle/>
        <a:p>
          <a:endParaRPr lang="ru-RU"/>
        </a:p>
      </dgm:t>
    </dgm:pt>
    <dgm:pt modelId="{5953EF20-010C-4A9F-944F-868BA3CF985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основное общее образование</a:t>
          </a:r>
        </a:p>
      </dgm:t>
    </dgm:pt>
    <dgm:pt modelId="{2085A040-9DDB-47C8-9180-248BE2A6DBE4}" type="parTrans" cxnId="{3ACE5D7D-2EFB-495D-848E-2172DC7413B7}">
      <dgm:prSet/>
      <dgm:spPr/>
      <dgm:t>
        <a:bodyPr/>
        <a:lstStyle/>
        <a:p>
          <a:endParaRPr lang="ru-RU"/>
        </a:p>
      </dgm:t>
    </dgm:pt>
    <dgm:pt modelId="{468B941D-49CE-417F-A0CA-0F4120CC5361}" type="sibTrans" cxnId="{3ACE5D7D-2EFB-495D-848E-2172DC7413B7}">
      <dgm:prSet/>
      <dgm:spPr/>
      <dgm:t>
        <a:bodyPr/>
        <a:lstStyle/>
        <a:p>
          <a:endParaRPr lang="ru-RU"/>
        </a:p>
      </dgm:t>
    </dgm:pt>
    <dgm:pt modelId="{FF8C35C3-EA19-4B84-A78E-D5D51ED86F4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среднее (полное) общее образование</a:t>
          </a:r>
        </a:p>
      </dgm:t>
    </dgm:pt>
    <dgm:pt modelId="{4FF8B758-DA75-4478-B3C9-8CC67838EAD4}" type="parTrans" cxnId="{82C076B7-789A-49BF-A97B-D78E65538C95}">
      <dgm:prSet/>
      <dgm:spPr/>
      <dgm:t>
        <a:bodyPr/>
        <a:lstStyle/>
        <a:p>
          <a:endParaRPr lang="ru-RU"/>
        </a:p>
      </dgm:t>
    </dgm:pt>
    <dgm:pt modelId="{0FC827D1-9769-4499-A7D3-535D94BB29F1}" type="sibTrans" cxnId="{82C076B7-789A-49BF-A97B-D78E65538C95}">
      <dgm:prSet/>
      <dgm:spPr/>
      <dgm:t>
        <a:bodyPr/>
        <a:lstStyle/>
        <a:p>
          <a:endParaRPr lang="ru-RU"/>
        </a:p>
      </dgm:t>
    </dgm:pt>
    <dgm:pt modelId="{056BEF2B-F84C-4F3B-A320-D45CDE97D6C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детей</a:t>
          </a:r>
        </a:p>
      </dgm:t>
    </dgm:pt>
    <dgm:pt modelId="{DD7F3FBF-F7A2-4CDF-A58E-8C951616A201}" type="parTrans" cxnId="{63D2A049-8E37-4260-97EB-1EB395AACC80}">
      <dgm:prSet/>
      <dgm:spPr/>
      <dgm:t>
        <a:bodyPr/>
        <a:lstStyle/>
        <a:p>
          <a:endParaRPr lang="ru-RU"/>
        </a:p>
      </dgm:t>
    </dgm:pt>
    <dgm:pt modelId="{DDC656F3-7411-4FA0-82B0-82B8C6E996B6}" type="sibTrans" cxnId="{63D2A049-8E37-4260-97EB-1EB395AACC80}">
      <dgm:prSet/>
      <dgm:spPr/>
      <dgm:t>
        <a:bodyPr/>
        <a:lstStyle/>
        <a:p>
          <a:endParaRPr lang="ru-RU"/>
        </a:p>
      </dgm:t>
    </dgm:pt>
    <dgm:pt modelId="{4AB621AB-44D4-41EB-9622-E113F2117C7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среднее профессиональное образование</a:t>
          </a:r>
        </a:p>
      </dgm:t>
    </dgm:pt>
    <dgm:pt modelId="{C59D2E9C-2A53-47E2-9552-C8085EA3CD3C}" type="parTrans" cxnId="{75BF3028-C7D9-4D26-9AC4-88EEFA8531B5}">
      <dgm:prSet/>
      <dgm:spPr/>
      <dgm:t>
        <a:bodyPr/>
        <a:lstStyle/>
        <a:p>
          <a:endParaRPr lang="ru-RU"/>
        </a:p>
      </dgm:t>
    </dgm:pt>
    <dgm:pt modelId="{3B0976D1-2327-4F0E-8160-19F68F5E6F72}" type="sibTrans" cxnId="{75BF3028-C7D9-4D26-9AC4-88EEFA8531B5}">
      <dgm:prSet/>
      <dgm:spPr/>
      <dgm:t>
        <a:bodyPr/>
        <a:lstStyle/>
        <a:p>
          <a:endParaRPr lang="ru-RU"/>
        </a:p>
      </dgm:t>
    </dgm:pt>
    <dgm:pt modelId="{5E8B6D5D-6F88-44FA-B2CD-CB060A18B4F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высшее профессиональное образование </a:t>
          </a:r>
        </a:p>
      </dgm:t>
    </dgm:pt>
    <dgm:pt modelId="{63EBC59D-9C56-4E00-B95F-E1C65A5C510A}" type="parTrans" cxnId="{92737465-E205-4F26-A611-18B331ABB1D8}">
      <dgm:prSet/>
      <dgm:spPr/>
      <dgm:t>
        <a:bodyPr/>
        <a:lstStyle/>
        <a:p>
          <a:endParaRPr lang="ru-RU"/>
        </a:p>
      </dgm:t>
    </dgm:pt>
    <dgm:pt modelId="{2716E3C1-C9DA-4594-A003-659580BC2EAE}" type="sibTrans" cxnId="{92737465-E205-4F26-A611-18B331ABB1D8}">
      <dgm:prSet/>
      <dgm:spPr/>
      <dgm:t>
        <a:bodyPr/>
        <a:lstStyle/>
        <a:p>
          <a:endParaRPr lang="ru-RU"/>
        </a:p>
      </dgm:t>
    </dgm:pt>
    <dgm:pt modelId="{7D39AECB-631B-4CA8-8DF7-4A5E424F29DC}">
      <dgm:prSet/>
      <dgm:spPr/>
      <dgm:t>
        <a:bodyPr/>
        <a:lstStyle/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бакалавриат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C11ABCBF-3749-4CBE-BC60-15E25A0B136C}" type="parTrans" cxnId="{F89C0420-94C6-4F08-9252-D226F95393AC}">
      <dgm:prSet/>
      <dgm:spPr/>
      <dgm:t>
        <a:bodyPr/>
        <a:lstStyle/>
        <a:p>
          <a:endParaRPr lang="ru-RU"/>
        </a:p>
      </dgm:t>
    </dgm:pt>
    <dgm:pt modelId="{7E8AF7C9-396E-45A3-8C64-48B8B906EDF7}" type="sibTrans" cxnId="{F89C0420-94C6-4F08-9252-D226F95393AC}">
      <dgm:prSet/>
      <dgm:spPr/>
      <dgm:t>
        <a:bodyPr/>
        <a:lstStyle/>
        <a:p>
          <a:endParaRPr lang="ru-RU"/>
        </a:p>
      </dgm:t>
    </dgm:pt>
    <dgm:pt modelId="{9601C8D3-43D7-493A-9641-3C4079BA07D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Магистратура</a:t>
          </a:r>
        </a:p>
      </dgm:t>
    </dgm:pt>
    <dgm:pt modelId="{1A7377A1-9ED1-48ED-AE81-E4F06655DF77}" type="parTrans" cxnId="{7EEDD1FC-07C1-439C-9789-4199CFD22ADE}">
      <dgm:prSet/>
      <dgm:spPr/>
      <dgm:t>
        <a:bodyPr/>
        <a:lstStyle/>
        <a:p>
          <a:endParaRPr lang="ru-RU"/>
        </a:p>
      </dgm:t>
    </dgm:pt>
    <dgm:pt modelId="{D9DE4C80-8204-481D-BDA2-9AC08D437ADE}" type="sibTrans" cxnId="{7EEDD1FC-07C1-439C-9789-4199CFD22ADE}">
      <dgm:prSet/>
      <dgm:spPr/>
      <dgm:t>
        <a:bodyPr/>
        <a:lstStyle/>
        <a:p>
          <a:endParaRPr lang="ru-RU"/>
        </a:p>
      </dgm:t>
    </dgm:pt>
    <dgm:pt modelId="{EF9892BE-4F6B-46EF-8AAA-F88600090351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Докторантура</a:t>
          </a:r>
        </a:p>
      </dgm:t>
    </dgm:pt>
    <dgm:pt modelId="{404496AD-6E5F-4D82-BDDE-D0785BFA3822}" type="parTrans" cxnId="{4C0A505D-00B6-4A80-9582-95192210653D}">
      <dgm:prSet/>
      <dgm:spPr/>
      <dgm:t>
        <a:bodyPr/>
        <a:lstStyle/>
        <a:p>
          <a:endParaRPr lang="ru-RU"/>
        </a:p>
      </dgm:t>
    </dgm:pt>
    <dgm:pt modelId="{6FDA2BF5-2753-4F5C-8189-886D25970124}" type="sibTrans" cxnId="{4C0A505D-00B6-4A80-9582-95192210653D}">
      <dgm:prSet/>
      <dgm:spPr/>
      <dgm:t>
        <a:bodyPr/>
        <a:lstStyle/>
        <a:p>
          <a:endParaRPr lang="ru-RU"/>
        </a:p>
      </dgm:t>
    </dgm:pt>
    <dgm:pt modelId="{79DAD607-014C-4440-908A-993499994776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Повышение квалификации</a:t>
          </a:r>
        </a:p>
      </dgm:t>
    </dgm:pt>
    <dgm:pt modelId="{F6FE326E-9599-4A6F-95E8-4A55842AA5A8}" type="parTrans" cxnId="{9FFAEEF1-673A-44FA-BA9C-0C3B9B169DB0}">
      <dgm:prSet/>
      <dgm:spPr/>
      <dgm:t>
        <a:bodyPr/>
        <a:lstStyle/>
        <a:p>
          <a:endParaRPr lang="ru-RU"/>
        </a:p>
      </dgm:t>
    </dgm:pt>
    <dgm:pt modelId="{97EDDCDA-B190-4DBF-B930-659D05C2E7F3}" type="sibTrans" cxnId="{9FFAEEF1-673A-44FA-BA9C-0C3B9B169DB0}">
      <dgm:prSet/>
      <dgm:spPr/>
      <dgm:t>
        <a:bodyPr/>
        <a:lstStyle/>
        <a:p>
          <a:endParaRPr lang="ru-RU"/>
        </a:p>
      </dgm:t>
    </dgm:pt>
    <dgm:pt modelId="{86CF143C-0189-43CA-91BD-AE7457B37ED5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Второе высшее образование</a:t>
          </a:r>
        </a:p>
      </dgm:t>
    </dgm:pt>
    <dgm:pt modelId="{43A74A82-2137-492C-A8B2-63B0EEB8B62A}" type="parTrans" cxnId="{3979A145-6666-478C-8EDB-D3BB676595E3}">
      <dgm:prSet/>
      <dgm:spPr/>
      <dgm:t>
        <a:bodyPr/>
        <a:lstStyle/>
        <a:p>
          <a:endParaRPr lang="ru-RU"/>
        </a:p>
      </dgm:t>
    </dgm:pt>
    <dgm:pt modelId="{C7E01D5E-34F3-4FC3-9799-18F3048792B0}" type="sibTrans" cxnId="{3979A145-6666-478C-8EDB-D3BB676595E3}">
      <dgm:prSet/>
      <dgm:spPr/>
      <dgm:t>
        <a:bodyPr/>
        <a:lstStyle/>
        <a:p>
          <a:endParaRPr lang="ru-RU"/>
        </a:p>
      </dgm:t>
    </dgm:pt>
    <dgm:pt modelId="{CE8A44C0-0E44-495F-ADF1-543DA1175681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Переподготовка</a:t>
          </a:r>
        </a:p>
      </dgm:t>
    </dgm:pt>
    <dgm:pt modelId="{30CD810F-779B-4881-B75A-D87D533F13DE}" type="parTrans" cxnId="{59699447-53D4-4877-9B6D-504087EBF6BE}">
      <dgm:prSet/>
      <dgm:spPr/>
      <dgm:t>
        <a:bodyPr/>
        <a:lstStyle/>
        <a:p>
          <a:endParaRPr lang="ru-RU"/>
        </a:p>
      </dgm:t>
    </dgm:pt>
    <dgm:pt modelId="{81ADBF1B-3CC7-4BA0-B160-3B56D8DD0E98}" type="sibTrans" cxnId="{59699447-53D4-4877-9B6D-504087EBF6BE}">
      <dgm:prSet/>
      <dgm:spPr/>
      <dgm:t>
        <a:bodyPr/>
        <a:lstStyle/>
        <a:p>
          <a:endParaRPr lang="ru-RU"/>
        </a:p>
      </dgm:t>
    </dgm:pt>
    <dgm:pt modelId="{0F343A57-5B44-40DA-92BA-F819CF554390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Профессиональная подготовка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E6FE5C4-E798-4B49-832C-5BD452CC0F74}" type="parTrans" cxnId="{B9F751A4-ABF5-46C4-A01F-9136FFC18C84}">
      <dgm:prSet/>
      <dgm:spPr/>
      <dgm:t>
        <a:bodyPr/>
        <a:lstStyle/>
        <a:p>
          <a:endParaRPr lang="ru-RU"/>
        </a:p>
      </dgm:t>
    </dgm:pt>
    <dgm:pt modelId="{1673363F-C3F0-4F30-A1B4-635CAE0FAF85}" type="sibTrans" cxnId="{B9F751A4-ABF5-46C4-A01F-9136FFC18C84}">
      <dgm:prSet/>
      <dgm:spPr/>
      <dgm:t>
        <a:bodyPr/>
        <a:lstStyle/>
        <a:p>
          <a:endParaRPr lang="ru-RU"/>
        </a:p>
      </dgm:t>
    </dgm:pt>
    <dgm:pt modelId="{2E5C44D4-0509-4799-8502-295AF9665989}" type="pres">
      <dgm:prSet presAssocID="{4D558F57-B270-4EC6-A49F-5DBCA2AFF4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81395A-C592-42B8-98FB-34FD41AA0C70}" type="pres">
      <dgm:prSet presAssocID="{0DA4A5A2-B9CD-4C16-9FFB-871E964DF9B5}" presName="composite" presStyleCnt="0"/>
      <dgm:spPr/>
    </dgm:pt>
    <dgm:pt modelId="{41E520A3-7823-47E8-8882-AFB6246B5B2D}" type="pres">
      <dgm:prSet presAssocID="{0DA4A5A2-B9CD-4C16-9FFB-871E964DF9B5}" presName="parTx" presStyleLbl="alignNode1" presStyleIdx="0" presStyleCnt="3" custScaleY="166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878BE-EA37-4657-86E0-3E6EADBE8D9F}" type="pres">
      <dgm:prSet presAssocID="{0DA4A5A2-B9CD-4C16-9FFB-871E964DF9B5}" presName="desTx" presStyleLbl="alignAccFollowNode1" presStyleIdx="0" presStyleCnt="3" custLinFactNeighborX="-103" custLinFactNeighborY="1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8232D-66E8-4F41-B838-F0104B8CAB1E}" type="pres">
      <dgm:prSet presAssocID="{45E01A78-5D44-47CB-BCE2-647A1510B13B}" presName="space" presStyleCnt="0"/>
      <dgm:spPr/>
    </dgm:pt>
    <dgm:pt modelId="{445F5D80-2E14-4850-BB90-B4F5BADB2CF7}" type="pres">
      <dgm:prSet presAssocID="{4EEB5914-D3AF-49CF-9B17-DF0B8C995FCE}" presName="composite" presStyleCnt="0"/>
      <dgm:spPr/>
    </dgm:pt>
    <dgm:pt modelId="{461FB1F8-E1BA-4611-812C-4400113C27FE}" type="pres">
      <dgm:prSet presAssocID="{4EEB5914-D3AF-49CF-9B17-DF0B8C995FCE}" presName="parTx" presStyleLbl="alignNode1" presStyleIdx="1" presStyleCnt="3" custScaleY="166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51DC0-B3A5-4E80-BC89-4A126CA5BA96}" type="pres">
      <dgm:prSet presAssocID="{4EEB5914-D3AF-49CF-9B17-DF0B8C995FCE}" presName="desTx" presStyleLbl="alignAccFollowNode1" presStyleIdx="1" presStyleCnt="3" custLinFactNeighborX="1213" custLinFactNeighborY="1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86AAE-8174-45F7-8DC9-8C711D6F4FC8}" type="pres">
      <dgm:prSet presAssocID="{1598021D-058E-4624-91E0-5849CD27BFCB}" presName="space" presStyleCnt="0"/>
      <dgm:spPr/>
    </dgm:pt>
    <dgm:pt modelId="{FAC01F73-D85B-4F1A-B669-B5A493E1BFC4}" type="pres">
      <dgm:prSet presAssocID="{FFBBB518-BFF9-4A9A-AA4B-94ABCEFF004F}" presName="composite" presStyleCnt="0"/>
      <dgm:spPr/>
    </dgm:pt>
    <dgm:pt modelId="{84821699-386D-4AB3-B0B8-99D83820E67B}" type="pres">
      <dgm:prSet presAssocID="{FFBBB518-BFF9-4A9A-AA4B-94ABCEFF004F}" presName="parTx" presStyleLbl="alignNode1" presStyleIdx="2" presStyleCnt="3" custScaleY="181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EF013-DFA2-4F7A-B219-4ECC3BD6E575}" type="pres">
      <dgm:prSet presAssocID="{FFBBB518-BFF9-4A9A-AA4B-94ABCEFF004F}" presName="desTx" presStyleLbl="alignAccFollowNode1" presStyleIdx="2" presStyleCnt="3" custLinFactNeighborX="-429" custLinFactNeighborY="9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AEEF1-673A-44FA-BA9C-0C3B9B169DB0}" srcId="{FFBBB518-BFF9-4A9A-AA4B-94ABCEFF004F}" destId="{79DAD607-014C-4440-908A-993499994776}" srcOrd="2" destOrd="0" parTransId="{F6FE326E-9599-4A6F-95E8-4A55842AA5A8}" sibTransId="{97EDDCDA-B190-4DBF-B930-659D05C2E7F3}"/>
    <dgm:cxn modelId="{160A345B-C105-499C-9A11-629507D51ADF}" type="presOf" srcId="{7D39AECB-631B-4CA8-8DF7-4A5E424F29DC}" destId="{1ED51DC0-B3A5-4E80-BC89-4A126CA5BA96}" srcOrd="0" destOrd="3" presId="urn:microsoft.com/office/officeart/2005/8/layout/hList1"/>
    <dgm:cxn modelId="{59699447-53D4-4877-9B6D-504087EBF6BE}" srcId="{FFBBB518-BFF9-4A9A-AA4B-94ABCEFF004F}" destId="{CE8A44C0-0E44-495F-ADF1-543DA1175681}" srcOrd="4" destOrd="0" parTransId="{30CD810F-779B-4881-B75A-D87D533F13DE}" sibTransId="{81ADBF1B-3CC7-4BA0-B160-3B56D8DD0E98}"/>
    <dgm:cxn modelId="{4F10EB04-17DC-4F82-877B-B1139738EF0C}" type="presOf" srcId="{5953EF20-010C-4A9F-944F-868BA3CF9853}" destId="{DF4878BE-EA37-4657-86E0-3E6EADBE8D9F}" srcOrd="0" destOrd="2" presId="urn:microsoft.com/office/officeart/2005/8/layout/hList1"/>
    <dgm:cxn modelId="{B423D696-9A26-45A7-9C2A-0C3777D699CC}" type="presOf" srcId="{C29F772E-4BA2-4CBA-B494-CFD918363CBE}" destId="{1ED51DC0-B3A5-4E80-BC89-4A126CA5BA96}" srcOrd="0" destOrd="0" presId="urn:microsoft.com/office/officeart/2005/8/layout/hList1"/>
    <dgm:cxn modelId="{AD7BF387-87E8-4CB0-A1CC-0281DBC1F08A}" type="presOf" srcId="{5E8B6D5D-6F88-44FA-B2CD-CB060A18B4F5}" destId="{1ED51DC0-B3A5-4E80-BC89-4A126CA5BA96}" srcOrd="0" destOrd="2" presId="urn:microsoft.com/office/officeart/2005/8/layout/hList1"/>
    <dgm:cxn modelId="{C7B59D2F-082A-499A-BAA2-26D894CDF8E1}" srcId="{4D558F57-B270-4EC6-A49F-5DBCA2AFF45E}" destId="{4EEB5914-D3AF-49CF-9B17-DF0B8C995FCE}" srcOrd="1" destOrd="0" parTransId="{B0EF874D-7539-42B6-B9F7-527D0C74AA1E}" sibTransId="{1598021D-058E-4624-91E0-5849CD27BFCB}"/>
    <dgm:cxn modelId="{4FFAC4EA-8E85-4059-BDBA-663D37C2CAC1}" type="presOf" srcId="{9601C8D3-43D7-493A-9641-3C4079BA07DE}" destId="{1ED51DC0-B3A5-4E80-BC89-4A126CA5BA96}" srcOrd="0" destOrd="4" presId="urn:microsoft.com/office/officeart/2005/8/layout/hList1"/>
    <dgm:cxn modelId="{E8836B0B-FAA7-478B-A805-3C7CAE165E9D}" srcId="{FFBBB518-BFF9-4A9A-AA4B-94ABCEFF004F}" destId="{8EC38ACD-E681-49EB-B04B-17FE377EB1AC}" srcOrd="0" destOrd="0" parTransId="{9D481B3B-6A22-406A-B3FF-32D7EFBA4191}" sibTransId="{0D963A4F-1695-4807-9798-3EA338EB4148}"/>
    <dgm:cxn modelId="{A61F22EF-64BF-4546-A1EA-AB206999E4AC}" type="presOf" srcId="{4AB621AB-44D4-41EB-9622-E113F2117C73}" destId="{1ED51DC0-B3A5-4E80-BC89-4A126CA5BA96}" srcOrd="0" destOrd="1" presId="urn:microsoft.com/office/officeart/2005/8/layout/hList1"/>
    <dgm:cxn modelId="{75BF3028-C7D9-4D26-9AC4-88EEFA8531B5}" srcId="{4EEB5914-D3AF-49CF-9B17-DF0B8C995FCE}" destId="{4AB621AB-44D4-41EB-9622-E113F2117C73}" srcOrd="1" destOrd="0" parTransId="{C59D2E9C-2A53-47E2-9552-C8085EA3CD3C}" sibTransId="{3B0976D1-2327-4F0E-8160-19F68F5E6F72}"/>
    <dgm:cxn modelId="{242DF407-C17E-44FC-857F-F4CC7208090A}" type="presOf" srcId="{FF8C35C3-EA19-4B84-A78E-D5D51ED86F4E}" destId="{DF4878BE-EA37-4657-86E0-3E6EADBE8D9F}" srcOrd="0" destOrd="3" presId="urn:microsoft.com/office/officeart/2005/8/layout/hList1"/>
    <dgm:cxn modelId="{B649B629-96B2-4C96-825B-0BD254986197}" srcId="{4D558F57-B270-4EC6-A49F-5DBCA2AFF45E}" destId="{FFBBB518-BFF9-4A9A-AA4B-94ABCEFF004F}" srcOrd="2" destOrd="0" parTransId="{08C352C8-AF5A-4F40-B74F-7A2E11FF9A89}" sibTransId="{84F675AD-0B67-45C3-AA59-4DA0586CCFA0}"/>
    <dgm:cxn modelId="{D4F00A76-8D0F-4431-B404-0B3DAF4A335E}" type="presOf" srcId="{FFBBB518-BFF9-4A9A-AA4B-94ABCEFF004F}" destId="{84821699-386D-4AB3-B0B8-99D83820E67B}" srcOrd="0" destOrd="0" presId="urn:microsoft.com/office/officeart/2005/8/layout/hList1"/>
    <dgm:cxn modelId="{92737465-E205-4F26-A611-18B331ABB1D8}" srcId="{4EEB5914-D3AF-49CF-9B17-DF0B8C995FCE}" destId="{5E8B6D5D-6F88-44FA-B2CD-CB060A18B4F5}" srcOrd="2" destOrd="0" parTransId="{63EBC59D-9C56-4E00-B95F-E1C65A5C510A}" sibTransId="{2716E3C1-C9DA-4594-A003-659580BC2EAE}"/>
    <dgm:cxn modelId="{217A7B36-C5A6-4AE7-82CC-3BDB65C64AE6}" type="presOf" srcId="{86CF143C-0189-43CA-91BD-AE7457B37ED5}" destId="{71CEF013-DFA2-4F7A-B219-4ECC3BD6E575}" srcOrd="0" destOrd="3" presId="urn:microsoft.com/office/officeart/2005/8/layout/hList1"/>
    <dgm:cxn modelId="{601903A9-CEE3-4493-BCAC-1C9730E36B27}" type="presOf" srcId="{0F343A57-5B44-40DA-92BA-F819CF554390}" destId="{71CEF013-DFA2-4F7A-B219-4ECC3BD6E575}" srcOrd="0" destOrd="5" presId="urn:microsoft.com/office/officeart/2005/8/layout/hList1"/>
    <dgm:cxn modelId="{E0F7F2E4-2975-40D0-97A8-6370C3E4933F}" srcId="{0DA4A5A2-B9CD-4C16-9FFB-871E964DF9B5}" destId="{22F75CF9-A39E-4E93-9ADF-58EE4FE53721}" srcOrd="1" destOrd="0" parTransId="{7CE96F48-DEDC-4539-96ED-F58F87967A52}" sibTransId="{FD261E5A-C5C8-4675-BA25-389DF2F34851}"/>
    <dgm:cxn modelId="{344CD666-379F-41B3-8AF4-6103D048CF3D}" type="presOf" srcId="{22F75CF9-A39E-4E93-9ADF-58EE4FE53721}" destId="{DF4878BE-EA37-4657-86E0-3E6EADBE8D9F}" srcOrd="0" destOrd="1" presId="urn:microsoft.com/office/officeart/2005/8/layout/hList1"/>
    <dgm:cxn modelId="{B65C6557-5FBD-4F6E-B081-DFFF871E27A7}" type="presOf" srcId="{056BEF2B-F84C-4F3B-A320-D45CDE97D6C7}" destId="{DF4878BE-EA37-4657-86E0-3E6EADBE8D9F}" srcOrd="0" destOrd="4" presId="urn:microsoft.com/office/officeart/2005/8/layout/hList1"/>
    <dgm:cxn modelId="{C98ED811-E112-4EB6-B530-385B381C0E72}" srcId="{4EEB5914-D3AF-49CF-9B17-DF0B8C995FCE}" destId="{C29F772E-4BA2-4CBA-B494-CFD918363CBE}" srcOrd="0" destOrd="0" parTransId="{E833CEE5-A29E-4884-9FD1-6C01835241E0}" sibTransId="{8D59AB97-7285-4085-BC1D-F00732B682F4}"/>
    <dgm:cxn modelId="{BD12AFF0-645C-4EE7-92AE-7937F49A8A48}" type="presOf" srcId="{79DAD607-014C-4440-908A-993499994776}" destId="{71CEF013-DFA2-4F7A-B219-4ECC3BD6E575}" srcOrd="0" destOrd="2" presId="urn:microsoft.com/office/officeart/2005/8/layout/hList1"/>
    <dgm:cxn modelId="{B9F751A4-ABF5-46C4-A01F-9136FFC18C84}" srcId="{FFBBB518-BFF9-4A9A-AA4B-94ABCEFF004F}" destId="{0F343A57-5B44-40DA-92BA-F819CF554390}" srcOrd="5" destOrd="0" parTransId="{1E6FE5C4-E798-4B49-832C-5BD452CC0F74}" sibTransId="{1673363F-C3F0-4F30-A1B4-635CAE0FAF85}"/>
    <dgm:cxn modelId="{4C0A505D-00B6-4A80-9582-95192210653D}" srcId="{FFBBB518-BFF9-4A9A-AA4B-94ABCEFF004F}" destId="{EF9892BE-4F6B-46EF-8AAA-F88600090351}" srcOrd="1" destOrd="0" parTransId="{404496AD-6E5F-4D82-BDDE-D0785BFA3822}" sibTransId="{6FDA2BF5-2753-4F5C-8189-886D25970124}"/>
    <dgm:cxn modelId="{5E7B84BC-CA06-4492-9657-2063693F7546}" srcId="{0DA4A5A2-B9CD-4C16-9FFB-871E964DF9B5}" destId="{560BD7AA-64BE-4ACA-ADE5-058D7F5C9813}" srcOrd="0" destOrd="0" parTransId="{23401D0C-847F-42D5-A798-507FC2BCE037}" sibTransId="{28212D04-D14F-451D-8F6D-CD9B675E816E}"/>
    <dgm:cxn modelId="{F89C0420-94C6-4F08-9252-D226F95393AC}" srcId="{4EEB5914-D3AF-49CF-9B17-DF0B8C995FCE}" destId="{7D39AECB-631B-4CA8-8DF7-4A5E424F29DC}" srcOrd="3" destOrd="0" parTransId="{C11ABCBF-3749-4CBE-BC60-15E25A0B136C}" sibTransId="{7E8AF7C9-396E-45A3-8C64-48B8B906EDF7}"/>
    <dgm:cxn modelId="{7EEDD1FC-07C1-439C-9789-4199CFD22ADE}" srcId="{4EEB5914-D3AF-49CF-9B17-DF0B8C995FCE}" destId="{9601C8D3-43D7-493A-9641-3C4079BA07DE}" srcOrd="4" destOrd="0" parTransId="{1A7377A1-9ED1-48ED-AE81-E4F06655DF77}" sibTransId="{D9DE4C80-8204-481D-BDA2-9AC08D437ADE}"/>
    <dgm:cxn modelId="{3ACE5D7D-2EFB-495D-848E-2172DC7413B7}" srcId="{0DA4A5A2-B9CD-4C16-9FFB-871E964DF9B5}" destId="{5953EF20-010C-4A9F-944F-868BA3CF9853}" srcOrd="2" destOrd="0" parTransId="{2085A040-9DDB-47C8-9180-248BE2A6DBE4}" sibTransId="{468B941D-49CE-417F-A0CA-0F4120CC5361}"/>
    <dgm:cxn modelId="{B9FA0428-2597-4059-B1C4-029634977EA7}" type="presOf" srcId="{CE8A44C0-0E44-495F-ADF1-543DA1175681}" destId="{71CEF013-DFA2-4F7A-B219-4ECC3BD6E575}" srcOrd="0" destOrd="4" presId="urn:microsoft.com/office/officeart/2005/8/layout/hList1"/>
    <dgm:cxn modelId="{2DEAED4B-E7A8-4148-946A-E5C2510008D6}" srcId="{4D558F57-B270-4EC6-A49F-5DBCA2AFF45E}" destId="{0DA4A5A2-B9CD-4C16-9FFB-871E964DF9B5}" srcOrd="0" destOrd="0" parTransId="{DFA49820-2E4A-493B-9E7E-4A0AFD3D87BA}" sibTransId="{45E01A78-5D44-47CB-BCE2-647A1510B13B}"/>
    <dgm:cxn modelId="{D56AB608-2C79-425B-981C-0E2A7B3FB638}" type="presOf" srcId="{4EEB5914-D3AF-49CF-9B17-DF0B8C995FCE}" destId="{461FB1F8-E1BA-4611-812C-4400113C27FE}" srcOrd="0" destOrd="0" presId="urn:microsoft.com/office/officeart/2005/8/layout/hList1"/>
    <dgm:cxn modelId="{FCDC143F-B982-4161-B43B-90D7D207994A}" type="presOf" srcId="{560BD7AA-64BE-4ACA-ADE5-058D7F5C9813}" destId="{DF4878BE-EA37-4657-86E0-3E6EADBE8D9F}" srcOrd="0" destOrd="0" presId="urn:microsoft.com/office/officeart/2005/8/layout/hList1"/>
    <dgm:cxn modelId="{A585BEAC-5593-4787-A5AA-4E0B60713D5F}" type="presOf" srcId="{EF9892BE-4F6B-46EF-8AAA-F88600090351}" destId="{71CEF013-DFA2-4F7A-B219-4ECC3BD6E575}" srcOrd="0" destOrd="1" presId="urn:microsoft.com/office/officeart/2005/8/layout/hList1"/>
    <dgm:cxn modelId="{3979A145-6666-478C-8EDB-D3BB676595E3}" srcId="{FFBBB518-BFF9-4A9A-AA4B-94ABCEFF004F}" destId="{86CF143C-0189-43CA-91BD-AE7457B37ED5}" srcOrd="3" destOrd="0" parTransId="{43A74A82-2137-492C-A8B2-63B0EEB8B62A}" sibTransId="{C7E01D5E-34F3-4FC3-9799-18F3048792B0}"/>
    <dgm:cxn modelId="{82C076B7-789A-49BF-A97B-D78E65538C95}" srcId="{0DA4A5A2-B9CD-4C16-9FFB-871E964DF9B5}" destId="{FF8C35C3-EA19-4B84-A78E-D5D51ED86F4E}" srcOrd="3" destOrd="0" parTransId="{4FF8B758-DA75-4478-B3C9-8CC67838EAD4}" sibTransId="{0FC827D1-9769-4499-A7D3-535D94BB29F1}"/>
    <dgm:cxn modelId="{63D2A049-8E37-4260-97EB-1EB395AACC80}" srcId="{0DA4A5A2-B9CD-4C16-9FFB-871E964DF9B5}" destId="{056BEF2B-F84C-4F3B-A320-D45CDE97D6C7}" srcOrd="4" destOrd="0" parTransId="{DD7F3FBF-F7A2-4CDF-A58E-8C951616A201}" sibTransId="{DDC656F3-7411-4FA0-82B0-82B8C6E996B6}"/>
    <dgm:cxn modelId="{7871009D-1D3E-475D-B029-9A37F8AF81C4}" type="presOf" srcId="{4D558F57-B270-4EC6-A49F-5DBCA2AFF45E}" destId="{2E5C44D4-0509-4799-8502-295AF9665989}" srcOrd="0" destOrd="0" presId="urn:microsoft.com/office/officeart/2005/8/layout/hList1"/>
    <dgm:cxn modelId="{82CF44C9-8FEF-4265-A513-8A262927B9B2}" type="presOf" srcId="{8EC38ACD-E681-49EB-B04B-17FE377EB1AC}" destId="{71CEF013-DFA2-4F7A-B219-4ECC3BD6E575}" srcOrd="0" destOrd="0" presId="urn:microsoft.com/office/officeart/2005/8/layout/hList1"/>
    <dgm:cxn modelId="{51FC205E-B489-4CD1-8436-B0F541F0E53A}" type="presOf" srcId="{0DA4A5A2-B9CD-4C16-9FFB-871E964DF9B5}" destId="{41E520A3-7823-47E8-8882-AFB6246B5B2D}" srcOrd="0" destOrd="0" presId="urn:microsoft.com/office/officeart/2005/8/layout/hList1"/>
    <dgm:cxn modelId="{23A7F47E-F5D7-4898-8FA1-99C36C72A83A}" type="presParOf" srcId="{2E5C44D4-0509-4799-8502-295AF9665989}" destId="{B281395A-C592-42B8-98FB-34FD41AA0C70}" srcOrd="0" destOrd="0" presId="urn:microsoft.com/office/officeart/2005/8/layout/hList1"/>
    <dgm:cxn modelId="{9E460FF9-5EB3-4DC6-A231-04A9D52FF178}" type="presParOf" srcId="{B281395A-C592-42B8-98FB-34FD41AA0C70}" destId="{41E520A3-7823-47E8-8882-AFB6246B5B2D}" srcOrd="0" destOrd="0" presId="urn:microsoft.com/office/officeart/2005/8/layout/hList1"/>
    <dgm:cxn modelId="{C9E26CE1-191E-4047-B845-48448D2E902D}" type="presParOf" srcId="{B281395A-C592-42B8-98FB-34FD41AA0C70}" destId="{DF4878BE-EA37-4657-86E0-3E6EADBE8D9F}" srcOrd="1" destOrd="0" presId="urn:microsoft.com/office/officeart/2005/8/layout/hList1"/>
    <dgm:cxn modelId="{8220E649-3B87-4CD3-87E0-6F2915DFA3B1}" type="presParOf" srcId="{2E5C44D4-0509-4799-8502-295AF9665989}" destId="{FAE8232D-66E8-4F41-B838-F0104B8CAB1E}" srcOrd="1" destOrd="0" presId="urn:microsoft.com/office/officeart/2005/8/layout/hList1"/>
    <dgm:cxn modelId="{1AD29064-7B7E-4CF0-B1A1-7AC789139D41}" type="presParOf" srcId="{2E5C44D4-0509-4799-8502-295AF9665989}" destId="{445F5D80-2E14-4850-BB90-B4F5BADB2CF7}" srcOrd="2" destOrd="0" presId="urn:microsoft.com/office/officeart/2005/8/layout/hList1"/>
    <dgm:cxn modelId="{802D332F-D640-4DA2-887D-729A0DB1EEEA}" type="presParOf" srcId="{445F5D80-2E14-4850-BB90-B4F5BADB2CF7}" destId="{461FB1F8-E1BA-4611-812C-4400113C27FE}" srcOrd="0" destOrd="0" presId="urn:microsoft.com/office/officeart/2005/8/layout/hList1"/>
    <dgm:cxn modelId="{172EB2BF-8154-4F66-AACD-60163C27EAD9}" type="presParOf" srcId="{445F5D80-2E14-4850-BB90-B4F5BADB2CF7}" destId="{1ED51DC0-B3A5-4E80-BC89-4A126CA5BA96}" srcOrd="1" destOrd="0" presId="urn:microsoft.com/office/officeart/2005/8/layout/hList1"/>
    <dgm:cxn modelId="{CDE84007-1C61-467B-A29F-3F511D762C09}" type="presParOf" srcId="{2E5C44D4-0509-4799-8502-295AF9665989}" destId="{CD486AAE-8174-45F7-8DC9-8C711D6F4FC8}" srcOrd="3" destOrd="0" presId="urn:microsoft.com/office/officeart/2005/8/layout/hList1"/>
    <dgm:cxn modelId="{75425412-9C1D-46EE-B359-39440B955D4F}" type="presParOf" srcId="{2E5C44D4-0509-4799-8502-295AF9665989}" destId="{FAC01F73-D85B-4F1A-B669-B5A493E1BFC4}" srcOrd="4" destOrd="0" presId="urn:microsoft.com/office/officeart/2005/8/layout/hList1"/>
    <dgm:cxn modelId="{A22877A3-0CAD-41C3-8C6E-B3D5CBC0E966}" type="presParOf" srcId="{FAC01F73-D85B-4F1A-B669-B5A493E1BFC4}" destId="{84821699-386D-4AB3-B0B8-99D83820E67B}" srcOrd="0" destOrd="0" presId="urn:microsoft.com/office/officeart/2005/8/layout/hList1"/>
    <dgm:cxn modelId="{ECB20EBC-1973-4BE8-9461-4A9466C25DE3}" type="presParOf" srcId="{FAC01F73-D85B-4F1A-B669-B5A493E1BFC4}" destId="{71CEF013-DFA2-4F7A-B219-4ECC3BD6E5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76BB5B-5055-485F-BE40-D925D77CD69D}">
      <dsp:nvSpPr>
        <dsp:cNvPr id="0" name=""/>
        <dsp:cNvSpPr/>
      </dsp:nvSpPr>
      <dsp:spPr>
        <a:xfrm>
          <a:off x="0" y="312741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Наука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2741"/>
        <a:ext cx="2571749" cy="1543050"/>
      </dsp:txXfrm>
    </dsp:sp>
    <dsp:sp modelId="{A0E4D593-E816-408E-A23B-6FB4C42807DA}">
      <dsp:nvSpPr>
        <dsp:cNvPr id="0" name=""/>
        <dsp:cNvSpPr/>
      </dsp:nvSpPr>
      <dsp:spPr>
        <a:xfrm>
          <a:off x="2828925" y="330208"/>
          <a:ext cx="2571749" cy="1543050"/>
        </a:xfrm>
        <a:prstGeom prst="rect">
          <a:avLst/>
        </a:prstGeom>
        <a:solidFill>
          <a:schemeClr val="accent2">
            <a:lumMod val="5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8925" y="330208"/>
        <a:ext cx="2571749" cy="1543050"/>
      </dsp:txXfrm>
    </dsp:sp>
    <dsp:sp modelId="{AA9060FF-390F-45C1-9AAC-540E13C68432}">
      <dsp:nvSpPr>
        <dsp:cNvPr id="0" name=""/>
        <dsp:cNvSpPr/>
      </dsp:nvSpPr>
      <dsp:spPr>
        <a:xfrm>
          <a:off x="5657849" y="330208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7849" y="330208"/>
        <a:ext cx="2571749" cy="1543050"/>
      </dsp:txXfrm>
    </dsp:sp>
    <dsp:sp modelId="{47AEE024-CFAA-462A-A3BE-16260413EC1F}">
      <dsp:nvSpPr>
        <dsp:cNvPr id="0" name=""/>
        <dsp:cNvSpPr/>
      </dsp:nvSpPr>
      <dsp:spPr>
        <a:xfrm>
          <a:off x="1414462" y="213043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Мораль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4462" y="2130433"/>
        <a:ext cx="2571749" cy="1543050"/>
      </dsp:txXfrm>
    </dsp:sp>
    <dsp:sp modelId="{FAEC9E8A-3199-4488-ABE2-4AB329886910}">
      <dsp:nvSpPr>
        <dsp:cNvPr id="0" name=""/>
        <dsp:cNvSpPr/>
      </dsp:nvSpPr>
      <dsp:spPr>
        <a:xfrm>
          <a:off x="4243387" y="213043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Искусство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3387" y="2130433"/>
        <a:ext cx="2571749" cy="1543050"/>
      </dsp:txXfrm>
    </dsp:sp>
    <dsp:sp modelId="{0FD93035-FCD5-485E-99C0-5F0211B92E6B}">
      <dsp:nvSpPr>
        <dsp:cNvPr id="0" name=""/>
        <dsp:cNvSpPr/>
      </dsp:nvSpPr>
      <dsp:spPr>
        <a:xfrm>
          <a:off x="1143001" y="4089407"/>
          <a:ext cx="6115029" cy="742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Иногда образование не включают в компоненты культуры</a:t>
          </a:r>
          <a:endParaRPr lang="ru-RU" sz="2000" kern="1200" dirty="0"/>
        </a:p>
      </dsp:txBody>
      <dsp:txXfrm>
        <a:off x="1143001" y="4089407"/>
        <a:ext cx="6115029" cy="7429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E520A3-7823-47E8-8882-AFB6246B5B2D}">
      <dsp:nvSpPr>
        <dsp:cNvPr id="0" name=""/>
        <dsp:cNvSpPr/>
      </dsp:nvSpPr>
      <dsp:spPr>
        <a:xfrm>
          <a:off x="2643" y="629629"/>
          <a:ext cx="2577107" cy="908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3" y="629629"/>
        <a:ext cx="2577107" cy="908494"/>
      </dsp:txXfrm>
    </dsp:sp>
    <dsp:sp modelId="{DF4878BE-EA37-4657-86E0-3E6EADBE8D9F}">
      <dsp:nvSpPr>
        <dsp:cNvPr id="0" name=""/>
        <dsp:cNvSpPr/>
      </dsp:nvSpPr>
      <dsp:spPr>
        <a:xfrm>
          <a:off x="0" y="1690534"/>
          <a:ext cx="2577107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начальное общее образование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основное общее образование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среднее (полное) общее образование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детей</a:t>
          </a:r>
        </a:p>
      </dsp:txBody>
      <dsp:txXfrm>
        <a:off x="0" y="1690534"/>
        <a:ext cx="2577107" cy="3194493"/>
      </dsp:txXfrm>
    </dsp:sp>
    <dsp:sp modelId="{461FB1F8-E1BA-4611-812C-4400113C27FE}">
      <dsp:nvSpPr>
        <dsp:cNvPr id="0" name=""/>
        <dsp:cNvSpPr/>
      </dsp:nvSpPr>
      <dsp:spPr>
        <a:xfrm>
          <a:off x="2940546" y="629629"/>
          <a:ext cx="2577107" cy="908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Профессиональное образование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0546" y="629629"/>
        <a:ext cx="2577107" cy="908494"/>
      </dsp:txXfrm>
    </dsp:sp>
    <dsp:sp modelId="{1ED51DC0-B3A5-4E80-BC89-4A126CA5BA96}">
      <dsp:nvSpPr>
        <dsp:cNvPr id="0" name=""/>
        <dsp:cNvSpPr/>
      </dsp:nvSpPr>
      <dsp:spPr>
        <a:xfrm>
          <a:off x="2971806" y="1690534"/>
          <a:ext cx="2577107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начальное профессиональное образование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среднее профессиональное образование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высшее профессиональное образование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бакалавриат</a:t>
          </a:r>
          <a:endParaRPr lang="ru-RU" sz="19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Магистратура</a:t>
          </a:r>
        </a:p>
      </dsp:txBody>
      <dsp:txXfrm>
        <a:off x="2971806" y="1690534"/>
        <a:ext cx="2577107" cy="3194493"/>
      </dsp:txXfrm>
    </dsp:sp>
    <dsp:sp modelId="{84821699-386D-4AB3-B0B8-99D83820E67B}">
      <dsp:nvSpPr>
        <dsp:cNvPr id="0" name=""/>
        <dsp:cNvSpPr/>
      </dsp:nvSpPr>
      <dsp:spPr>
        <a:xfrm>
          <a:off x="5878448" y="609143"/>
          <a:ext cx="2577107" cy="99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Послевузовское профессиональное образование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8448" y="609143"/>
        <a:ext cx="2577107" cy="990437"/>
      </dsp:txXfrm>
    </dsp:sp>
    <dsp:sp modelId="{71CEF013-DFA2-4F7A-B219-4ECC3BD6E575}">
      <dsp:nvSpPr>
        <dsp:cNvPr id="0" name=""/>
        <dsp:cNvSpPr/>
      </dsp:nvSpPr>
      <dsp:spPr>
        <a:xfrm>
          <a:off x="5867393" y="1675785"/>
          <a:ext cx="2577107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Аспирантура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Докторантура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Повышение квалификации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Второе высшее образование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Переподготовка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Профессиональная подготовка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7393" y="1675785"/>
        <a:ext cx="2577107" cy="3194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8577BD-74D9-4B96-8EBF-4AEB52D93F59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B64A32-9658-48B6-A512-075602BE1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72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36FF5E-BA11-477E-AEF2-9BE8D0B05D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F11F9-C80E-44F9-B8B3-52C3758170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300A3-1432-4016-A6DA-13C42C00B9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4E3E8-1694-4126-BF9F-EDADE4AC99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DCB99-BE82-4417-BDE5-B4ACF9C2AA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6F66-5202-4E0E-9F9F-410ED8F8B9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C4F0C-5F53-43EA-BEE7-09B24A674E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D7480-5BCE-474B-8B1F-17DB4FB83D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AE78E-5756-463D-9148-B0BD3E833E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557A-C358-4971-B26E-FDDB723FFB75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7C14-DB68-482E-B4B6-C866000A7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2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956A-8D1F-4233-9939-847467FADCBB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286B-77E7-4FB3-9E4F-4610347E0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06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9DCB-7253-49CA-A00E-AE9E2F501857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8281-CEA8-4384-8031-8B9B446AD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04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8BDF-6B02-4531-A67C-74694CAAD46C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41B4-43BE-495C-8338-906273EE9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99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4E1A-57EC-4B90-9951-ED4CE523A392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2B9D-5BC3-4827-9923-783730AB8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96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78E8-5765-40E2-A63C-A93D2BE54F70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C360-0F3B-4DFA-8D54-642E4AC43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38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226A-463E-4D09-B479-399D79A7A1F7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08AE-2632-40C8-A891-4D30834EF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0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20AA-9F72-41AE-AB6B-B15EFCBD75B8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68ED-8306-4108-B99A-5FC41F620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48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4CB0-0565-424F-BD1F-57BCA5CB9B8D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0C9C-E53F-4B17-BCAA-3D5976557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78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6CC8-8618-44AC-9427-1CFB641EFA2C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3F27F-69C5-4846-9B0C-BC7B165B9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12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2979-3F99-4EDC-9413-89ADAC9DC4F5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9128-076A-4041-9D9C-4B8FC42AF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58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C223B7-1ABE-477E-A3AB-94DDB7BB0BD5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DB7540-064F-4F5A-8A8D-B8108E1A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Духовная сфера общества. Подготовка к ЕГЭ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1006475"/>
          <a:ext cx="8991600" cy="5786441"/>
        </p:xfrm>
        <a:graphic>
          <a:graphicData uri="http://schemas.openxmlformats.org/drawingml/2006/table">
            <a:tbl>
              <a:tblPr/>
              <a:tblGrid>
                <a:gridCol w="4495800"/>
                <a:gridCol w="4495800"/>
              </a:tblGrid>
              <a:tr h="4414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эмпирическое познание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дело с фактами, а также с законами, которые устанавливаются в результате обобщений и систематизации результатов наблюдений и эксперимента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теоретическое познани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дело с абстрактными научными законами, а также такими объектами, которые нельзя непосредственно наблюдать, к примеру -электроны, гены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Архимеда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всемирного тяготения, законы наследственности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0" y="152400"/>
            <a:ext cx="7080250" cy="769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Уровни научного познания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53200" cy="8683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Функции науки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Культурно-мировоззренческая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Непосредственная производительная сила общества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(включенность в производство, катализатор процесса совершенствования производства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Социальная функция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(данные науки используются для разработки планов и программ социального и экономического развития)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5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228600"/>
            <a:ext cx="2373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Черты (принципы) образования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это целенаправленный процесс воспитания, обучения и развитие человека в интересах общества и государства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гуманизация -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потребности и интересы ребёнка, гуманистические ценности и идеалы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гуманитаризация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увеличение количества гуманитарных предметов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интернационализация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формирование единой системы образования для разных стран, взаимосвязь и партнерство различных систем образования</a:t>
            </a:r>
          </a:p>
        </p:txBody>
      </p:sp>
      <p:pic>
        <p:nvPicPr>
          <p:cNvPr id="14340" name="Picture 5" descr="C:\Documents and Settings\Сафонова Наталья\Рабочий стол\картинки для презентаций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1771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образования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81000" y="1295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4" name="Picture 2" descr="C:\Documents and Settings\Сафонова Наталья\Рабочий стол\картинки для презентаций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788" y="0"/>
            <a:ext cx="17002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Религия (лат.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Religae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связывать)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828800"/>
            <a:ext cx="8305800" cy="2554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Религия – это система учений, верований и культовых действий, связанных с </a:t>
            </a:r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верой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человека  в Бога  и сверхъестественные силы. Религия является социальным институтом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181600" y="2895600"/>
            <a:ext cx="2362200" cy="22098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7200" y="5105400"/>
            <a:ext cx="82296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Сущностью религии является Вера в Бога – это осуществление ожидаемого и уверенность в невидимом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религии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Documents and Settings\Сафонова Наталья\Рабочий стол\16316265_jesu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048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0" y="1143000"/>
            <a:ext cx="5105400" cy="554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Мировоззренческая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религиозной картины мира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Компенсаторная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снимающая социальное и душевное напряжение, помогает человеку преодолеть бессилие, страдания, болезни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Воспитательная,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проповедующая высокие нравственные ценности и нормы и призывающая человека к достойному поведению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Коммуникативная,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способствующая сближению и общению верующих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Религия существует в различных формах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Схема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1712913"/>
            <a:ext cx="856615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Мировые религии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Схема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895350"/>
            <a:ext cx="82677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304800"/>
            <a:ext cx="8763000" cy="61722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Мировая религия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религия,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распространившаяся среди народов различных стран и континентов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Чтобы религия считалась мировой, она должна удовлетворять следующим критериям, предложенным ЮНЕСКО 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1.объединение крупной общности людей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2.наличие последователей во многих странах и среди различных народов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Сафонова Наталья\Рабочий стол\800px-Weltreligion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Духовная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сфера = культура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«Культура»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возделывание, воспитание, образование) в наиболее широком смысле означает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созданное  человеком-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сотворенная человеком «вторая природа»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«Культура»- все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преобразовательной деятельности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человека, а также ее результаты - совокупность материальных и духовных ценностей, созданных человеком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«Культура- это часть человеческого окружения,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созданная самими людьми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(здания, одежда, способы приготовления пищи, религия, наука, искусство, техника, орудия труда, предметы быта, язык, традиции и многое другое)»- американский культуролог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М.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Херсковиц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Пантеизм – МИР = БОГ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Политеизм (язычество) – МНОГОБОЖИЕ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Монотеизм – МОНОБОЖИЕ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Атеизм – БЕЗБОЖИЕ, неверие в Бога и сверхъестественные силы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2450" y="103188"/>
            <a:ext cx="5273675" cy="1109662"/>
          </a:xfrm>
        </p:spPr>
      </p:pic>
      <p:sp>
        <p:nvSpPr>
          <p:cNvPr id="3" name="Прямоугольник 2"/>
          <p:cNvSpPr/>
          <p:nvPr/>
        </p:nvSpPr>
        <p:spPr>
          <a:xfrm>
            <a:off x="381000" y="1447800"/>
            <a:ext cx="8382000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 – совокупность  одобренных общественным мнением норм, определяющих отношения людей в обществе, их обязанности друг перед другом и перед обществом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67200" y="3276600"/>
            <a:ext cx="484188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24200" y="3581400"/>
            <a:ext cx="28956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Опирается на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438400" y="4114800"/>
            <a:ext cx="1676400" cy="38100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00600" y="4114800"/>
            <a:ext cx="1752600" cy="38100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3400" y="4572000"/>
            <a:ext cx="37338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Авторитет общественного мнения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34000" y="4572000"/>
            <a:ext cx="31242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Нравственные убеждения личности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7200" y="5486400"/>
            <a:ext cx="82296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нравственные понятия: добро, зло, долг, совесть , гуманизм. Золотое правило нравственности: поступай по отношению к другому, как к самому себе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Искусство как компонент культуры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4267200"/>
            <a:ext cx="8839200" cy="2246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и наука, искусство стремится выявить значимые свойства предметов и явлений, но представляет эти характеристики в виде конкретных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чувственно-наглядных образах.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Художественный образ –это чувственное воссоздание жизни автором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24000"/>
            <a:ext cx="83058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Искусство- это сфера духовно-практической деятельности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которая направлена на художественное постижение и освоение мира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447800" y="2971800"/>
            <a:ext cx="484188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629400" y="2971800"/>
            <a:ext cx="484188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14800" y="2971800"/>
            <a:ext cx="484188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276600"/>
            <a:ext cx="18288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Мастерство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3276600"/>
            <a:ext cx="34290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8400" y="3276600"/>
            <a:ext cx="26670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Произведения искусства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850" y="-23813"/>
            <a:ext cx="8242300" cy="1571626"/>
          </a:xfrm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5" y="1584325"/>
            <a:ext cx="834072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ef6d32f7bf1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Содержимое 4" descr="44819-we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013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Содержимое 3" descr="1258164505_06681e0d8edf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434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228600" y="6248400"/>
            <a:ext cx="622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Готы</a:t>
            </a: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6858000" y="4876800"/>
            <a:ext cx="5889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Эмо</a:t>
            </a:r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152400" y="3124200"/>
            <a:ext cx="9175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Рокеры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7988" y="6019800"/>
            <a:ext cx="3656012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Молодежные субкультуры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192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Компоненты культуры</a:t>
            </a:r>
            <a:endParaRPr lang="ru-RU" sz="5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57200" y="1397000"/>
          <a:ext cx="8229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495800" y="3124200"/>
            <a:ext cx="152400" cy="24384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Формы культуры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Массовая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коммерческая, простая, доступная, для широкого круга, возникшая в 20 веке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Элитарная (высокая)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не коммерческая, сложная, рассчитанная  узкий круг потребителей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Народная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анонимность, коллективность, первичность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Экранная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видео, компьютеры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Разновидности  культуры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мнению большинства исследователей разновидностей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Доминирующая культура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культура, которую разделяют большинство членов того или иного общества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Субкультура(от лат.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Sub-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– присуща конкретным социальным группам (молодежная, солдатская, детская и др.)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Контркультура( от лат.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Contra-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против)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культура, выработанная каким-либо сообществом в противовес общепринятым нормам и ценностям, является оппозиционной по отношению к господствующей (доминирующей) культуре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Функции культуры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95400"/>
            <a:ext cx="8686800" cy="5262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Гуманистическая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Кумулятивная функция направлена на накопление и сохранение опыта, полученного обществом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Коммуникативная связана с передачей социального опыта, поэтому ее называют трансляционной, или информационной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Познавательная(гносеологическая)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Регулятивная связана с регулированием различных сторон общественной и личной деятельности людей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Интегрирующая обеспечивает целостность культуры и осознание этой целостности  индивидами, принадлежащими к ней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Наука как компонент культуры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855663"/>
            <a:ext cx="8763000" cy="6002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Наука-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это сфера творческой деятельности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направленная на получение, обоснование, систематизацию и оценку новых знаний о природе, обществе, человеке.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Наука –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это определенный социальный институт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состоящий из системы научно-исследовательских учреждений, объединений, центров , научной  деятельности  ученых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Принцип объективности, т.е. изучение мира таким, какой он есть независимо от человека. Полученный результат не должен зависеть от мнений, пристрастий, авторитетов.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Рационалистическая обоснованность.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Системность знания (научное знание выражается в форме теории или развернутого теоретического понятия).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Проверяемость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 помощью различных методов научного познания.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8"/>
          <p:cNvGraphicFramePr>
            <a:graphicFrameLocks noGrp="1"/>
          </p:cNvGraphicFramePr>
          <p:nvPr/>
        </p:nvGraphicFramePr>
        <p:xfrm>
          <a:off x="381000" y="838200"/>
          <a:ext cx="8610600" cy="73660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эмпирическое познание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теоретическое познание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1600200"/>
          <a:ext cx="8610600" cy="1354138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наблюдение и эксперимент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научное моделирование, аналогия, абстрагирование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2971800"/>
          <a:ext cx="8610600" cy="350520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отличие от наблюдения в ходе эксперимента исследователь может изолировать интересующий его предмет, подвергнуть его специальным воздействиям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моделью выступает 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научная гипотеза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 есть предположение, догадка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90" name="Прямоугольник 8"/>
          <p:cNvSpPr>
            <a:spLocks noChangeArrowheads="1"/>
          </p:cNvSpPr>
          <p:nvPr/>
        </p:nvSpPr>
        <p:spPr bwMode="auto">
          <a:xfrm>
            <a:off x="609600" y="152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Методы научного познания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926</Words>
  <Application>Microsoft Office PowerPoint</Application>
  <PresentationFormat>Экран (4:3)</PresentationFormat>
  <Paragraphs>123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Духовная сфера общества. Подготовка к ЕГЭ</vt:lpstr>
      <vt:lpstr>Духовная сфера = культура </vt:lpstr>
      <vt:lpstr>Слайд 3</vt:lpstr>
      <vt:lpstr>Компоненты культуры</vt:lpstr>
      <vt:lpstr>Формы культуры</vt:lpstr>
      <vt:lpstr>Разновидности  культуры</vt:lpstr>
      <vt:lpstr>Функции культуры</vt:lpstr>
      <vt:lpstr>Наука как компонент культуры</vt:lpstr>
      <vt:lpstr>Слайд 9</vt:lpstr>
      <vt:lpstr>Слайд 10</vt:lpstr>
      <vt:lpstr> Функции науки</vt:lpstr>
      <vt:lpstr>Черты (принципы) образования</vt:lpstr>
      <vt:lpstr>Уровни образования</vt:lpstr>
      <vt:lpstr>Религия (лат. Religae - связывать)</vt:lpstr>
      <vt:lpstr>Функции религии</vt:lpstr>
      <vt:lpstr>Религия существует в различных формах</vt:lpstr>
      <vt:lpstr>Мировые религии</vt:lpstr>
      <vt:lpstr>Слайд 18</vt:lpstr>
      <vt:lpstr>Слайд 19</vt:lpstr>
      <vt:lpstr>Слайд 20</vt:lpstr>
      <vt:lpstr>Слайд 21</vt:lpstr>
      <vt:lpstr>Искусство как компонент культуры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сфера - НОРК</dc:title>
  <dc:creator>админ</dc:creator>
  <cp:lastModifiedBy>1111</cp:lastModifiedBy>
  <cp:revision>60</cp:revision>
  <dcterms:created xsi:type="dcterms:W3CDTF">2008-12-13T10:40:11Z</dcterms:created>
  <dcterms:modified xsi:type="dcterms:W3CDTF">2014-02-13T17:52:38Z</dcterms:modified>
</cp:coreProperties>
</file>