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ACB28D-16B7-4922-ABE9-4250CFC6EF84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7DBB7-3169-4298-9304-F4714D2786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ACB28D-16B7-4922-ABE9-4250CFC6EF84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7DBB7-3169-4298-9304-F4714D2786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ACB28D-16B7-4922-ABE9-4250CFC6EF84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7DBB7-3169-4298-9304-F4714D2786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ACB28D-16B7-4922-ABE9-4250CFC6EF84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7DBB7-3169-4298-9304-F4714D2786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ACB28D-16B7-4922-ABE9-4250CFC6EF84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7DBB7-3169-4298-9304-F4714D2786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ACB28D-16B7-4922-ABE9-4250CFC6EF84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7DBB7-3169-4298-9304-F4714D2786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ACB28D-16B7-4922-ABE9-4250CFC6EF84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7DBB7-3169-4298-9304-F4714D2786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ACB28D-16B7-4922-ABE9-4250CFC6EF84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7DBB7-3169-4298-9304-F4714D2786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ACB28D-16B7-4922-ABE9-4250CFC6EF84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7DBB7-3169-4298-9304-F4714D2786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ACB28D-16B7-4922-ABE9-4250CFC6EF84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7DBB7-3169-4298-9304-F4714D2786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ACB28D-16B7-4922-ABE9-4250CFC6EF84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7DBB7-3169-4298-9304-F4714D2786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FF"/>
            </a:gs>
            <a:gs pos="100000">
              <a:srgbClr val="99FFCC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8FACB28D-16B7-4922-ABE9-4250CFC6EF84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817DBB7-3169-4298-9304-F4714D27864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Человек в политической жизни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План </a:t>
            </a:r>
            <a:r>
              <a:rPr lang="en-US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1. Политическое участие. </a:t>
            </a:r>
          </a:p>
          <a:p>
            <a:pPr>
              <a:buNone/>
            </a:pPr>
            <a:r>
              <a:rPr lang="ru-RU" dirty="0" smtClean="0"/>
              <a:t>2. Понятие политической культуры. </a:t>
            </a:r>
          </a:p>
          <a:p>
            <a:pPr>
              <a:buNone/>
            </a:pPr>
            <a:r>
              <a:rPr lang="ru-RU" dirty="0" smtClean="0"/>
              <a:t>3. Типология политических культур.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Политическое участие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5"/>
            <a:ext cx="9501222" cy="1428759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     </a:t>
            </a:r>
            <a:r>
              <a:rPr lang="ru-RU" dirty="0" smtClean="0"/>
              <a:t>это действия гражданина с целью повлиять на разработку, принятие и</a:t>
            </a:r>
            <a:r>
              <a:rPr lang="en-US" dirty="0" smtClean="0"/>
              <a:t>  </a:t>
            </a:r>
            <a:r>
              <a:rPr lang="ru-RU" dirty="0" smtClean="0"/>
              <a:t>реализацию государственных решений, выбор</a:t>
            </a:r>
            <a:r>
              <a:rPr lang="en-US" dirty="0" smtClean="0"/>
              <a:t> </a:t>
            </a:r>
            <a:r>
              <a:rPr lang="ru-RU" dirty="0" smtClean="0"/>
              <a:t>представителей в институты власти. 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00129" y="2357430"/>
            <a:ext cx="9929913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85784" y="4071942"/>
            <a:ext cx="9715567" cy="2786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ru-RU" sz="3600" dirty="0" smtClean="0"/>
              <a:t>Работая с последним пунктом § 25, заполните таблицу «Типология политических культур».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Типология политических культур 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2643182"/>
            <a:ext cx="9144000" cy="1458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b="1" i="1" dirty="0" smtClean="0"/>
              <a:t/>
            </a:r>
            <a:br>
              <a:rPr lang="en-US" sz="3100" b="1" i="1" dirty="0" smtClean="0"/>
            </a:br>
            <a:r>
              <a:rPr lang="ru-RU" sz="3100" b="1" i="1" dirty="0" smtClean="0"/>
              <a:t>Прочитайте </a:t>
            </a:r>
            <a:r>
              <a:rPr lang="ru-RU" sz="3100" b="1" i="1" dirty="0" smtClean="0"/>
              <a:t>выражения известных личностей и задумайтесь над их смыслом.  Какое вам кажется наиболее убедительным и почему?</a:t>
            </a:r>
            <a:r>
              <a:rPr lang="ru-RU" sz="3100" dirty="0" smtClean="0"/>
              <a:t/>
            </a:r>
            <a:br>
              <a:rPr lang="ru-RU" sz="3100" dirty="0" smtClean="0"/>
            </a:b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A. «Что собственною волей избирает человек , то и люби т он » (В.Ф. Малиновский). </a:t>
            </a:r>
          </a:p>
          <a:p>
            <a:r>
              <a:rPr lang="ru-RU" dirty="0" smtClean="0"/>
              <a:t>Б. «Меньшинство нередко становится большинством, потому что встает с постели и голосует » (/7. Питер). </a:t>
            </a:r>
          </a:p>
          <a:p>
            <a:r>
              <a:rPr lang="ru-RU" dirty="0" smtClean="0"/>
              <a:t>B . «Плохи е власти выбираются хорошим и гражданами , которые не голосуют » (Д. </a:t>
            </a:r>
            <a:r>
              <a:rPr lang="ru-RU" dirty="0" err="1" smtClean="0"/>
              <a:t>Нейтан</a:t>
            </a:r>
            <a:r>
              <a:rPr lang="ru-RU" dirty="0" smtClean="0"/>
              <a:t>). </a:t>
            </a:r>
          </a:p>
          <a:p>
            <a:r>
              <a:rPr lang="ru-RU" dirty="0" smtClean="0"/>
              <a:t>Г . «Н е спрашивай , что стран а может сделать дл я тебя , спроси , что можешь ты сделать дл я своей страны» (Дж. Кеннеди).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Домашнее задание </a:t>
            </a:r>
          </a:p>
          <a:p>
            <a:r>
              <a:rPr lang="ru-RU" dirty="0" smtClean="0"/>
              <a:t>Выучите § 25, выполните задания. Напишите эссе на тему «Когда я не голосую, на самом деле я все-таки голосую».</a:t>
            </a:r>
            <a:endParaRPr lang="ru-RU" smtClean="0"/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semya</Template>
  <TotalTime>27</TotalTime>
  <Words>166</Words>
  <Application>Microsoft Office PowerPoint</Application>
  <PresentationFormat>Экран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default</vt:lpstr>
      <vt:lpstr> Человек в политической жизни </vt:lpstr>
      <vt:lpstr>Слайд 2</vt:lpstr>
      <vt:lpstr>Политическое участие </vt:lpstr>
      <vt:lpstr> Работая с последним пунктом § 25, заполните таблицу «Типология политических культур».  Типология политических культур </vt:lpstr>
      <vt:lpstr>Слайд 5</vt:lpstr>
      <vt:lpstr> Прочитайте выражения известных личностей и задумайтесь над их смыслом.  Какое вам кажется наиболее убедительным и почему? 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Человек в политической жизни </dc:title>
  <dc:creator>Admin</dc:creator>
  <cp:lastModifiedBy>Admin</cp:lastModifiedBy>
  <cp:revision>5</cp:revision>
  <dcterms:created xsi:type="dcterms:W3CDTF">2013-03-11T10:07:50Z</dcterms:created>
  <dcterms:modified xsi:type="dcterms:W3CDTF">2014-03-14T07:36:40Z</dcterms:modified>
</cp:coreProperties>
</file>