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8" r:id="rId3"/>
    <p:sldId id="257" r:id="rId4"/>
    <p:sldId id="258" r:id="rId5"/>
    <p:sldId id="280" r:id="rId6"/>
    <p:sldId id="279" r:id="rId7"/>
    <p:sldId id="281" r:id="rId8"/>
    <p:sldId id="259" r:id="rId9"/>
    <p:sldId id="272" r:id="rId10"/>
    <p:sldId id="282" r:id="rId11"/>
    <p:sldId id="260" r:id="rId12"/>
    <p:sldId id="261" r:id="rId13"/>
    <p:sldId id="265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00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4D0F-7CC5-4802-8404-89614D9B5734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B485-1814-48DD-9D50-21637C490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2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1276" y="260649"/>
            <a:ext cx="6343212" cy="2448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Профилактика детского 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дорожно-транспортного травматизма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в общеобразовательном учреждени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и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часть 1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1276" y="3212976"/>
            <a:ext cx="5911164" cy="26642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</a:rPr>
              <a:t>«Самое дорогое у человека – это жизнь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endParaRPr lang="ru-RU" sz="900" dirty="0">
              <a:solidFill>
                <a:srgbClr val="C00000"/>
              </a:solidFill>
            </a:endParaRPr>
          </a:p>
          <a:p>
            <a:pPr algn="r"/>
            <a:r>
              <a:rPr lang="ru-RU" sz="2000" dirty="0">
                <a:solidFill>
                  <a:srgbClr val="C00000"/>
                </a:solidFill>
              </a:rPr>
              <a:t>Н. А. Островский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Обобщение опыта работы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 преподаватель-организатор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 безопасности жизнедеятельности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МКОУ «Павловская СОШ» Хусаинова Е.Н.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208172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-2187624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36815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По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мнению начальника Департамента обеспечения безопасности дорожного движения МВД России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В.Н. Кирьянова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, под профилактикой детского дорожно-транспортного травматизма следует понимать целенаправленную деятельность по своевременному выявлению, предупреждению и устранению причин и условий, способствующих дорожно-транспортным происшествиям, в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которых погибают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и получают травмы дети и подростки.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280920" cy="4680520"/>
          </a:xfrm>
        </p:spPr>
        <p:txBody>
          <a:bodyPr numCol="2">
            <a:no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</a:rPr>
              <a:t>Эта деятельность включает в себя комплекс профилактических мероприятий, проводимых совместно с сотрудниками Госавтоинспекции, с работниками отделений профилактики правонарушений несовершеннолетних (ОППН), заинтересованными лицами федеральных органов исполнительной власти субъектов Российской Федерации, местных органов управления образования, воспитателями и педагогами дошкольных, общеобразовательных учреждений и учреждений системы дополнительного образования, представителями средств массовой информации и общественных объединений. </a:t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Проблема </a:t>
            </a:r>
            <a:r>
              <a:rPr lang="ru-RU" sz="1600" dirty="0">
                <a:solidFill>
                  <a:srgbClr val="0070C0"/>
                </a:solidFill>
              </a:rPr>
              <a:t>профилактики детского дорожно-транспортного травматизма объединяет и представителей ГИБДД и систему образования. Каждая структура пытается решить эту проблему своими методами. Однако наиболее эффективным представляется метод совместного сотрудничества вышеуказанных структур. </a:t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64858"/>
            <a:ext cx="3726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80520" cy="288032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Решающая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роль  школы  в предупреждении детского травматизма, связанного с нарушением Правил дорожного движения, определяется тем, что именно здесь учащиеся знакомятся с требованиями, предъявляемым к пассажирам и водителям, приобретают умения, навыки и привычки  законопослушного безопасного поведения на улице.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88854" y="3429000"/>
            <a:ext cx="4559210" cy="3044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Практика </a:t>
            </a:r>
            <a:r>
              <a:rPr lang="ru-RU" dirty="0">
                <a:solidFill>
                  <a:srgbClr val="C00000"/>
                </a:solidFill>
              </a:rPr>
              <a:t>показывает, что многие родители, особенно те, кто не имеет своего автомобиля, недостаточно хорошо знают правила безопасного поведения на дорогах и улицах, поэтому сами нуждаются в просветительской работе по данному направлению. Такая работа должна проводиться школой не только с целью вооружения их элементарными знаниями ПДД, опасности их нарушения, но и формирования психолого-педагогических знаний о воспитании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32656"/>
            <a:ext cx="3600000" cy="27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2" y="3501008"/>
            <a:ext cx="377811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330824" cy="56886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Основой профилактической работы с детьми младшего и среднего школьного возраста является формирование знаний о Правилах дорожного движения и навыков их применения.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5724128" cy="4752528"/>
          </a:xfrm>
        </p:spPr>
        <p:txBody>
          <a:bodyPr>
            <a:noAutofit/>
          </a:bodyPr>
          <a:lstStyle/>
          <a:p>
            <a:pPr algn="just"/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836712"/>
            <a:ext cx="38571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816424" cy="2520280"/>
          </a:xfrm>
        </p:spPr>
        <p:txBody>
          <a:bodyPr>
            <a:normAutofit fontScale="90000"/>
          </a:bodyPr>
          <a:lstStyle/>
          <a:p>
            <a:pPr marL="0" indent="0" algn="just"/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В рабочих материалах 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по профилактике ДДТТ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 подготовленных сотрудниками 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ГИБДД приводятся следующие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 данные об особенностях детского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 восприятия и действий 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  <a:t>в экстремальных ситуациях:</a:t>
            </a:r>
            <a:br>
              <a:rPr lang="ru-RU" sz="1800" b="1" dirty="0">
                <a:solidFill>
                  <a:srgbClr val="C00000"/>
                </a:solidFill>
                <a:cs typeface="Arabic Typesetting" pitchFamily="66" charset="-78"/>
              </a:rPr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496944" cy="3765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«Часто дети с большим трудом могут дать правильную оценку увиденной дорожно-транспортной ситуации и не способны принимать решения, соизмерять скорость движения автомобиля с тем расстоянием, на котором автомобиль находиться от них. Они еще не способны предугадывать все возможные варианты поведения водителя. Больше того, в экстремальной ситуации, и вообще в случаях, когда ребенок поставлен перед срочным выбором: как поступить, он легко впадает в состояние безысходности, незащищенности, он просто теряется. Чем труднее ситуация для ребенка, и чем большую сообразительность и скорость в принятии решения ему надо проявить, тем сильнее развивается торможение в центральной нервной системе ребенка. И, таким образом, возникает замкнутый круг: чем опаснее ситуация, тем ребенок медленнее 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неправильнее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 принимает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решение.</a:t>
            </a:r>
            <a:endParaRPr lang="ru-RU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2656"/>
            <a:ext cx="4545116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4330824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Вместе с тем оценка </a:t>
            </a:r>
            <a:r>
              <a:rPr lang="ru-RU" sz="2000" b="1" dirty="0" smtClean="0">
                <a:solidFill>
                  <a:srgbClr val="FF0000"/>
                </a:solidFill>
              </a:rPr>
              <a:t>детьми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собственного безопасного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поведения </a:t>
            </a:r>
            <a:r>
              <a:rPr lang="ru-RU" sz="2000" b="1" dirty="0">
                <a:solidFill>
                  <a:srgbClr val="FF0000"/>
                </a:solidFill>
              </a:rPr>
              <a:t>существенно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различается </a:t>
            </a:r>
            <a:r>
              <a:rPr lang="ru-RU" sz="2000" b="1" dirty="0">
                <a:solidFill>
                  <a:srgbClr val="FF0000"/>
                </a:solidFill>
              </a:rPr>
              <a:t>в зависимости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от </a:t>
            </a:r>
            <a:r>
              <a:rPr lang="ru-RU" sz="2000" b="1" dirty="0">
                <a:solidFill>
                  <a:srgbClr val="FF0000"/>
                </a:solidFill>
              </a:rPr>
              <a:t>возраста.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3888432" cy="44644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Чем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младше школьники, тем чаще они завышают оценку собственной дисциплинированности на дорогах, стараясь произвести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хорошее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впечатление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педагога.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Авторитет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учителя в начальной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школе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может быть выше авторитета родителей. Помимо формирования знаний о Правилах дорожного движения, педагогу, с первых дней обучения детей в школе необходимо обсудить с детьми безопасный маршрут движения в школу и из школы, опасные участки в микрорайоне, поведение во дворах, дорогах между домами, где ездят автомашины.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845" y="188640"/>
            <a:ext cx="3458161" cy="2304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19" y="3068960"/>
            <a:ext cx="432267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93610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3300"/>
                </a:solidFill>
              </a:rPr>
              <a:t>Среди подростков лишь 70% </a:t>
            </a:r>
            <a:r>
              <a:rPr lang="ru-RU" sz="1600" b="1" dirty="0" smtClean="0">
                <a:solidFill>
                  <a:srgbClr val="003300"/>
                </a:solidFill>
              </a:rPr>
              <a:t>выражают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003300"/>
                </a:solidFill>
              </a:rPr>
              <a:t>уважение </a:t>
            </a:r>
            <a:r>
              <a:rPr lang="ru-RU" sz="1600" b="1" dirty="0" smtClean="0">
                <a:solidFill>
                  <a:srgbClr val="003300"/>
                </a:solidFill>
              </a:rPr>
              <a:t>к </a:t>
            </a:r>
            <a:r>
              <a:rPr lang="ru-RU" sz="1600" b="1" dirty="0">
                <a:solidFill>
                  <a:srgbClr val="003300"/>
                </a:solidFill>
              </a:rPr>
              <a:t>соблюдению </a:t>
            </a:r>
            <a:r>
              <a:rPr lang="ru-RU" sz="1600" b="1" dirty="0" smtClean="0">
                <a:solidFill>
                  <a:srgbClr val="003300"/>
                </a:solidFill>
              </a:rPr>
              <a:t>правил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003300"/>
                </a:solidFill>
              </a:rPr>
              <a:t>безопасного поведения на дорогах.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3816424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Наряду </a:t>
            </a:r>
            <a:r>
              <a:rPr lang="ru-RU" dirty="0">
                <a:solidFill>
                  <a:srgbClr val="0070C0"/>
                </a:solidFill>
              </a:rPr>
              <a:t>с </a:t>
            </a:r>
            <a:r>
              <a:rPr lang="ru-RU" dirty="0" err="1">
                <a:solidFill>
                  <a:srgbClr val="0070C0"/>
                </a:solidFill>
              </a:rPr>
              <a:t>правопослушными</a:t>
            </a:r>
            <a:r>
              <a:rPr lang="ru-RU" dirty="0">
                <a:solidFill>
                  <a:srgbClr val="0070C0"/>
                </a:solidFill>
              </a:rPr>
              <a:t>, часто встречаются демонстративные или агрессивные высказывания. Соответственно, дети подросткового возраста часто становятся участниками и виновниками ДТП по причине проявления поведенческих рисков. Первый тип рисков связан с подражательным поведением. В этом случае подросток действует исходя из следующего понимания: так делать опасно, но другие так делают и ничего не происходит! Наиболее действенными мерами профилактики данной модели поведенческих рисков является демонстрация негативных последствий такого типа поведения.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24944"/>
            <a:ext cx="4337859" cy="291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8640"/>
            <a:ext cx="351412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06888" cy="28083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модель проявления поведенческих рисков заключается в самоутверждении подростков в коллективе, что связано с переоценкой собственных возможностей, стремлении доказать свою смелость, перебежав на глазах у сверстников дорогу перед идущим транспортом или проехать, зацепившись за бампер транспортного средства.</a:t>
            </a:r>
            <a:r>
              <a:rPr lang="ru-RU" sz="2000" b="1" dirty="0">
                <a:solidFill>
                  <a:schemeClr val="accent3"/>
                </a:solidFill>
              </a:rPr>
              <a:t/>
            </a:r>
            <a:br>
              <a:rPr lang="ru-RU" sz="2000" b="1" dirty="0">
                <a:solidFill>
                  <a:schemeClr val="accent3"/>
                </a:solidFill>
              </a:rPr>
            </a:b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3356992"/>
            <a:ext cx="4292732" cy="31169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Для </a:t>
            </a:r>
            <a:r>
              <a:rPr lang="ru-RU" dirty="0">
                <a:solidFill>
                  <a:srgbClr val="00B050"/>
                </a:solidFill>
              </a:rPr>
              <a:t>профилактики этого типа рисков большое значение имеет формирование у подростков знаний о динамике движения транспортных средств, умения правильно соизмерять свои физические возможности и, самое главное, формировать стремление к самоутверждению в общественно значимых видах деятельности.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32656"/>
            <a:ext cx="3284620" cy="248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44064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Актуальность исследования проблемы профилактики детского дорожно-транспортного травматизма (ДДТТ) обусловлена ростом дорожно-транспортных происшествий (ДТП), в которых гибнут и получают травмы не только взрослые, но и подрастающее поколение - дети.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529654" cy="4464496"/>
          </a:xfrm>
        </p:spPr>
        <p:txBody>
          <a:bodyPr numCol="2"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настоящее время во всем мире ДТП - основная причина смертности и инвалидности людей в возрасте от 3 до 35 лет. Для мировой экономики ежегодно ущерб от ДТП составляет около 800 млрд. долларов США. При этом, если в экономически развитых странах положение дел в области безопасности дорожного движения последние 30 лет стабилизируется или даже улучшается, то в развивающихся, напротив, ситуация быстро ухудшается за счет резкого роста автомобильного парка и недостаточно развитой структуры профилактики ДТП.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Международная </a:t>
            </a:r>
            <a:r>
              <a:rPr lang="ru-RU" sz="1400" dirty="0">
                <a:solidFill>
                  <a:srgbClr val="C00000"/>
                </a:solidFill>
              </a:rPr>
              <a:t>федерация обществ Красного Креста и Красного Полумесяца в "Докладе о мировых катастрофах" (1998 г.) определяет дорожно-транспортные происшествия как одну из важнейших и обостряющихся проблем здоровья человека.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3938909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5987008" cy="29523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Book Antiqua" pitchFamily="18" charset="0"/>
              </a:rPr>
              <a:t>Согласно 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Федеральному закону «О безопасности дорожного движения», основными принципами обеспечения безопасности дорожного движения являются: приоритет жизни и здоровья граждан, участвующих в дорожном движении, над экономическими результатами хозяйственной деятельности; приоритет ответственности государства за обеспечение безопасности дорожного движения над ответственностью граждан, участвующих в дорожном движении; соблюдение интересов граждан, общества и государства.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Book Antiqua" pitchFamily="18" charset="0"/>
              </a:rPr>
            </a:b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851920" y="3068960"/>
            <a:ext cx="4464496" cy="340499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Резкое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возрастание в последние годы автомобилизации крупных городов порождает множество проблем, среди которых дорожно-транспортный травматизм все больше приобретает характер «национальной катастрофы». Такое определение было дано на заседании рабочей группы по вопросам охраны здоровья детей при Правительственной комиссии по охране здоровья граждан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82886"/>
            <a:ext cx="1752600" cy="224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456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79168" y="332656"/>
            <a:ext cx="4825280" cy="230425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Особую категорию пострадавших в результате ДТП составляют дети. По усредненным данным ежегодно на улицах и дорогах страны гибнет 1500 и получает ранения 24000 несовершеннолетних участников дорожного движения.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140968"/>
            <a:ext cx="4464496" cy="3384376"/>
          </a:xfrm>
        </p:spPr>
        <p:txBody>
          <a:bodyPr>
            <a:noAutofit/>
          </a:bodyPr>
          <a:lstStyle/>
          <a:p>
            <a:pPr algn="just"/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Около четверти (26,8%) всех пострадавших детей – это подростки от 14 до 16 лет. Каждый пятый пострадавший ребенок не достиг восьмилетнего возраста. Более половины (55%) пострадавших составили школьники в возрасте от 7 до 14 лет: из 100 пострадавших – 9 получают смертельные ранения. Тяжесть </a:t>
            </a:r>
            <a:r>
              <a:rPr lang="ru-RU" sz="1600" b="1" cap="small" dirty="0" err="1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травмирования</a:t>
            </a: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 детей других возрастных групп несколько ниже: 5 погибших из 100 пострадавших в возрасте от 7 до 14 лет и 7 – от 14 до </a:t>
            </a:r>
            <a:r>
              <a:rPr lang="ru-RU" sz="1600" b="1" cap="small" dirty="0" smtClean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16 </a:t>
            </a:r>
            <a:r>
              <a:rPr lang="ru-RU" sz="1600" b="1" cap="small" dirty="0" smtClean="0">
                <a:solidFill>
                  <a:srgbClr val="800080"/>
                </a:solidFill>
                <a:latin typeface="Times New Roman" pitchFamily="18" charset="0"/>
                <a:cs typeface="AngsanaUPC" pitchFamily="18" charset="-34"/>
              </a:rPr>
              <a:t>лет</a:t>
            </a: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cs typeface="AngsanaUPC" pitchFamily="18" charset="-34"/>
              </a:rPr>
              <a:t>.</a:t>
            </a:r>
            <a:r>
              <a:rPr lang="ru-RU" sz="1600" b="1" cap="small" dirty="0" smtClean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                </a:t>
            </a: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/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                                                                                          </a:t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endParaRPr lang="ru-RU" sz="16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3417540" cy="22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12087"/>
            <a:ext cx="3989323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 numCol="2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Статистика дорожно-транспортных происшествий за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9 месяцев 2012 года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36912"/>
            <a:ext cx="8424936" cy="3837040"/>
          </a:xfrm>
        </p:spPr>
        <p:txBody>
          <a:bodyPr>
            <a:noAutofit/>
          </a:bodyPr>
          <a:lstStyle/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с начала года произошли более 16,2 тысячи ДТП с участием детей , в этих авариях погибли 749 несовершеннолетних.</a:t>
            </a:r>
          </a:p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9 месяцев 2012 года на территории Владимирской области с участием детей зарегистрировано 279 (-1,4%) дорожно-транспортных происшествий, в которых 8 (АППГ-11) детей погибли и 298 (-4,5%) получили ранения.</a:t>
            </a:r>
          </a:p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 25 дорожных происшествий, связанных с наездом на пешеходных переходах трое детей погибли и 23 ребенка получили травмы различной степени тяжести.</a:t>
            </a:r>
          </a:p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100 дорожно-транспортных происшествиях 4 ребенка погибли и 116 детей получили травмы различной степени тяжести в качестве пассажиров легкового транспорта.</a:t>
            </a:r>
          </a:p>
          <a:p>
            <a:pPr lvl="0" algn="just">
              <a:buClr>
                <a:srgbClr val="FE8637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Российской Федерации количество ДТП с участием детей в возрасте до 14 лет в расчете на 10 тыс. единиц транспорта почти в 10 раз выше, чем в Великобритании, в 30 раз выше, чем в Италии и в 20 раз выше, чем во Франции и Германии.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60648"/>
            <a:ext cx="3072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1" y="4005064"/>
            <a:ext cx="8496944" cy="246888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</a:rPr>
              <a:t>Практика показывает, что причинами нестабильности ситуации с ДТП являются как повышение интенсивности движения автомобильного транспорта, отсутствие должной сети дорог и низкий уровень транспортной культуры участников дорожного движения, так и недостаточное внимание, уделяемое различными социальными институтами проблеме профилактики дорожно-транспортных происшествий, в том числе и среди детей. </a:t>
            </a:r>
            <a:r>
              <a:rPr lang="ru-RU" sz="1600" dirty="0">
                <a:solidFill>
                  <a:srgbClr val="C00000"/>
                </a:solidFill>
              </a:rPr>
              <a:t>Сложившееся положение с детским дорожно-транспортным травматизмом, - по оценке ГУ ГИБДД МВД России, - свидетельствует о незнании детьми Правил дорожного движения и неумении правильно ориентироваться в дорожной обстановке, что является следствием недостаточного внимания к проблемам предупреждения детского травматизма, в первую очередь, со стороны органов образования.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-1251520"/>
            <a:ext cx="8111837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188640"/>
            <a:ext cx="8496944" cy="6480720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причинами ДТП по неосторожности детей чаще всего становятся: нарушение правил перехода проезжей части (61,9%); неподчинение сигналам светофора (11,8%); неожиданный выход из-за транспортного средства, деревьев (15,3%); игра на проезжей части (4,2%);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неумелое управление велосипедом (3,0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Основная </a:t>
            </a:r>
            <a:r>
              <a:rPr lang="ru-RU" sz="2000" b="1" dirty="0">
                <a:solidFill>
                  <a:srgbClr val="0070C0"/>
                </a:solidFill>
              </a:rPr>
              <a:t>причина всех несчастных случаев с детьми на дороге заключается в несоблюдении ПДД и низкой культуре поведения, как водителей транспортных средств, так и 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029238" cy="28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02752"/>
            <a:ext cx="41060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22314"/>
          </a:xfrm>
        </p:spPr>
        <p:txBody>
          <a:bodyPr numCol="2">
            <a:normAutofit fontScale="90000"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течении года наиболее опасными с точки зрения риска ДТП являются апрель-май, а также конец августа и сентябрь. Из дней недели наиболее часто ДТП с участием детей происходят в понедельник, меньше всего в четверг. Наиболее аварийное время суток – это утренние часы с 8 до 9, когда дети идут в школу, а также с 15 до 20 часов. При этом с 17 до 18 часов происходит наибольшее число аварий, что объясняется увеличением потока транспорта, когда взрослые возвращаются с работы домой.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220288"/>
            <a:ext cx="8219256" cy="32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sz="3700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21324"/>
            <a:ext cx="3957120" cy="3456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8288"/>
            <a:ext cx="4070911" cy="295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43564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Основной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категорией детей, пострадавших в ДТП являются школьники, из них мальчиков гибнет больше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. Данные нарушения свидетельствуют об отсутствии у детей твердых практических навыков поведения на дорогах и, как следствие, - неумение юных участников дорожного движения ориентироваться в сложной дорожной обстановке.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Предрасположенность детей к несчастным случаям на дороге обусловлена особенностями психофизиологического развития, такими как: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3657600" cy="27432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34200" cy="4572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>
                <a:solidFill>
                  <a:srgbClr val="C00000"/>
                </a:solidFill>
              </a:rPr>
              <a:t>неустойчивость и быстрое истощение нервной системы;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неспособность адекватно оценивать обстановку;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быстрое образование и исчезновение условных рефлексов;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преобладание процессов возбуждения над процессами торможения;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преобладание потребности в движении над осторожностью;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стремление подражать взрослым;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недостаток знаний об источниках опасности;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отсутствие способности отделять главное от второстепенного;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переоценка своих возможностей в реальной ситуации;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неадекватная реакция на сильные резкие раздражители и др.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49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1389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Профилактика детского  дорожно-транспортного травматизма  в общеобразовательном учреждении часть 1</vt:lpstr>
      <vt:lpstr>Актуальность исследования проблемы профилактики детского дорожно-транспортного травматизма (ДДТТ) обусловлена ростом дорожно-транспортных происшествий (ДТП), в которых гибнут и получают травмы не только взрослые, но и подрастающее поколение - дети. </vt:lpstr>
      <vt:lpstr>Согласно Федеральному закону «О безопасности дорожного движения», основными принципами обеспечения безопасности дорожного движения являются: приоритет жизни и здоровья граждан, участвующих в дорожном движении, над экономическими результатами хозяйственной деятельности; приоритет ответственности государства за обеспечение безопасности дорожного движения над ответственностью граждан, участвующих в дорожном движении; соблюдение интересов граждан, общества и государства. </vt:lpstr>
      <vt:lpstr>Особую категорию пострадавших в результате ДТП составляют дети. По усредненным данным ежегодно на улицах и дорогах страны гибнет 1500 и получает ранения 24000 несовершеннолетних участников дорожного движения. </vt:lpstr>
      <vt:lpstr>     Статистика дорожно-транспортных происшествий за  9 месяцев 2012 года</vt:lpstr>
      <vt:lpstr> </vt:lpstr>
      <vt:lpstr>Презентация PowerPoint</vt:lpstr>
      <vt:lpstr>                В течении года наиболее опасными с точки зрения риска ДТП являются апрель-май, а также конец августа и сентябрь. Из дней недели наиболее часто ДТП с участием детей происходят в понедельник, меньше всего в четверг. Наиболее аварийное время суток – это утренние часы с 8 до 9, когда дети идут в школу, а также с 15 до 20 часов. При этом с 17 до 18 часов происходит наибольшее число аварий, что объясняется увеличением потока транспорта, когда взрослые возвращаются с работы домой. </vt:lpstr>
      <vt:lpstr>Предрасположенность детей к несчастным случаям на дороге обусловлена особенностями психофизиологического развития, такими как: </vt:lpstr>
      <vt:lpstr>        По мнению начальника Департамента обеспечения безопасности дорожного движения МВД России В.Н. Кирьянова, под профилактикой детского дорожно-транспортного травматизма следует понимать целенаправленную деятельность по своевременному выявлению, предупреждению и устранению причин и условий, способствующих дорожно-транспортным происшествиям, в которых погибают и получают травмы дети и подростки. </vt:lpstr>
      <vt:lpstr>Решающая роль  школы  в предупреждении детского травматизма, связанного с нарушением Правил дорожного движения, определяется тем, что именно здесь учащиеся знакомятся с требованиями, предъявляемым к пассажирам и водителям, приобретают умения, навыки и привычки  законопослушного безопасного поведения на улице.</vt:lpstr>
      <vt:lpstr>Основой профилактической работы с детьми младшего и среднего школьного возраста является формирование знаний о Правилах дорожного движения и навыков их применения. </vt:lpstr>
      <vt:lpstr>В рабочих материалах  по профилактике ДДТТ  подготовленных сотрудниками  ГИБДД приводятся следующие  данные об особенностях детского  восприятия и действий  в экстремальных ситуациях: </vt:lpstr>
      <vt:lpstr>Вместе с тем оценка детьми  собственного безопасного  поведения существенно  различается в зависимости  от возраста.</vt:lpstr>
      <vt:lpstr>Среди подростков лишь 70% выражают  уважение к соблюдению правил  безопасного поведения на дорогах.</vt:lpstr>
      <vt:lpstr>   Вторая модель проявления поведенческих рисков заключается в самоутверждении подростков в коллективе, что связано с переоценкой собственных возможностей, стремлении доказать свою смелость, перебежав на глазах у сверстников дорогу перед идущим транспортом или проехать, зацепившись за бампер транспортного средства.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 дорожно-транспортного травматизма  в общеобразовательном учреждении</dc:title>
  <dc:creator>Роман</dc:creator>
  <cp:lastModifiedBy>User</cp:lastModifiedBy>
  <cp:revision>39</cp:revision>
  <dcterms:created xsi:type="dcterms:W3CDTF">2012-12-02T10:32:08Z</dcterms:created>
  <dcterms:modified xsi:type="dcterms:W3CDTF">2012-12-14T15:40:04Z</dcterms:modified>
</cp:coreProperties>
</file>