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752122-F3B6-4A8B-9F1D-DC0C73210759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FEC04B-C21F-4ECF-8CAB-565D221644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715436" cy="3071834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Форма государственного устройства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929718" cy="6000792"/>
          </a:xfrm>
        </p:spPr>
        <p:txBody>
          <a:bodyPr>
            <a:normAutofit/>
          </a:bodyPr>
          <a:lstStyle/>
          <a:p>
            <a:r>
              <a:rPr lang="ru-RU" sz="3600" i="1" u="sng" dirty="0" smtClean="0">
                <a:latin typeface="Arial" pitchFamily="34" charset="0"/>
                <a:cs typeface="Arial" pitchFamily="34" charset="0"/>
              </a:rPr>
              <a:t>Форма государственного устройства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это способ территориальной организации государства, влияющий на распределение полномочий между центральной, региональной и местными властями.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429684" cy="58579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Основные виды форм государственного устройства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⁃Унитарное государство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⁃Федерация 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⁃Конфедерация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697559"/>
          </a:xfrm>
        </p:spPr>
        <p:txBody>
          <a:bodyPr/>
          <a:lstStyle/>
          <a:p>
            <a:pPr algn="ctr"/>
            <a:r>
              <a:rPr lang="ru-RU" sz="3200" b="1" u="sng" dirty="0" smtClean="0">
                <a:latin typeface="Arial" pitchFamily="34" charset="0"/>
                <a:cs typeface="Arial" pitchFamily="34" charset="0"/>
              </a:rPr>
              <a:t>Унитарное государство</a:t>
            </a:r>
            <a:endParaRPr lang="ru-RU" sz="3200" b="1" u="sng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Унитарное государство имеет единую территорию и единую систему государственной власти.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5768997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Признаки унитарного государства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единство и однородность территории;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отсутствие внутри государства частей, обладающих признаками государства;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деление страны осуществляется исключительно по административно-территориальному признаку;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наличие только одной общегосударственной конституции;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наличие единой системы законодательства;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парламент, как правило, имеет однопалатную структуру;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единое гражданство для всей страны;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- единая денежная система.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5768997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Arial" pitchFamily="34" charset="0"/>
                <a:cs typeface="Arial" pitchFamily="34" charset="0"/>
              </a:rPr>
              <a:t>Федерация</a:t>
            </a:r>
            <a:endParaRPr lang="ru-RU" sz="3200" b="1" u="sng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/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Федерация - это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сложное союзное государство, состоящее из частей, обладающих признаками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государства.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585791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Признаки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федерации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территорию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федерации составляют территории её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субъектов;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субъекты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федерации обладают признаками государства, имеют свою конституцию, высшие органы государственной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власти;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стране имеется единая союзная конституция, в которой разграничиваются полномочия между субъектами федерации и федеральным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центром;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высшая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для всей страны законодательная, исполнительная и судебная власть принадлежит общефедеральным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органам;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наличие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единых вооружённых сил, полиции, службы безопасности, таможни, подчиняющихся центральному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правительству;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парламент обычно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имеет двухпалатную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структуру.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u="sng" dirty="0" smtClean="0">
                <a:latin typeface="Arial" pitchFamily="34" charset="0"/>
                <a:cs typeface="Arial" pitchFamily="34" charset="0"/>
              </a:rPr>
              <a:t>Конфедерация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Главное отличие конфедерации от федерации в том, что федерация является союзным государством, а конфедерация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это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союз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государств.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68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Форма государственного устройства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государственного устройства</dc:title>
  <dc:creator>Ирина</dc:creator>
  <cp:lastModifiedBy>Андрей</cp:lastModifiedBy>
  <cp:revision>5</cp:revision>
  <dcterms:created xsi:type="dcterms:W3CDTF">2014-03-26T11:55:59Z</dcterms:created>
  <dcterms:modified xsi:type="dcterms:W3CDTF">2014-03-26T12:37:30Z</dcterms:modified>
</cp:coreProperties>
</file>