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62" r:id="rId6"/>
    <p:sldId id="263" r:id="rId7"/>
    <p:sldId id="264" r:id="rId8"/>
    <p:sldId id="269" r:id="rId9"/>
    <p:sldId id="271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B16F-77FF-43FE-860B-B63CAFF4399F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96E6-138C-4A5E-8741-204F92C19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frm=1&amp;source=images&amp;cd=&amp;cad=rja&amp;uact=8&amp;docid=ifyYK7o6WmzwgM&amp;tbnid=JN1_Gv_c5UpAUM:&amp;ved=0CAYQjRw&amp;url=http://www.liveinternet.ru/users/riminamarina/post129461985/&amp;ei=ctcpU8bgB4nc4wSMnYGIDw&amp;bvm=bv.62922401,d.bGE&amp;psig=AFQjCNGCrlb2gvCZiTEUyikWoNPkfUPF4Q&amp;ust=1395337397141446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ru/url?sa=i&amp;rct=j&amp;q=&amp;esrc=s&amp;frm=1&amp;source=images&amp;cd=&amp;cad=rja&amp;uact=8&amp;docid=K0ySa9t8afsKoM&amp;tbnid=A1el4ZJDF-IiFM:&amp;ved=0CAYQjRw&amp;url=http://maminiskazki.ru/kakogo-vkusa-sneg.html/belka-na-snegu&amp;ei=ceIpU7PbPOrR4QTomIGYDQ&amp;bvm=bv.62922401,d.bGE&amp;psig=AFQjCNGwkebh2-EHbokbNHqtr8uaqhlxtg&amp;ust=1395340256478586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docid=w1j7eUEdVEgsdM&amp;tbnid=3ym0iAotCPtodM:&amp;ved=0CAYQjRw&amp;url=http://www.mobilmusic.ru/file.php?id=554267&amp;ei=UtopU4XzHuao4gTP84CIDw&amp;bvm=bv.62922401,d.bGE&amp;psig=AFQjCNHzHV3uY0192FyQIJbLOzeXZda0ww&amp;ust=1395338168619499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frm=1&amp;source=images&amp;cd=&amp;cad=rja&amp;uact=8&amp;docid=ifyYK7o6WmzwgM&amp;tbnid=n7I9aDWN4mJ0NM:&amp;ved=0CAYQjRw&amp;url=http://www.liveinternet.ru/users/riminamarina/post129461985/&amp;ei=X9gpU87cKcSm4ATYpYBY&amp;bvm=bv.62922401,d.bGE&amp;psig=AFQjCNGCrlb2gvCZiTEUyikWoNPkfUPF4Q&amp;ust=1395337397141446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frm=1&amp;source=images&amp;cd=&amp;cad=rja&amp;uact=8&amp;docid=YrC90YZjVu8O7M&amp;tbnid=cKqJXS5NCsDceM:&amp;ved=0CAYQjRw&amp;url=http://www.wikipaintings.org/ru/boris-kustodiev/merry-go-round-1920&amp;ei=jNkpU6eyKs7a4QSslIHIAQ&amp;bvm=bv.62922401,d.bGE&amp;psig=AFQjCNGCrlb2gvCZiTEUyikWoNPkfUPF4Q&amp;ust=1395337397141446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frm=1&amp;source=images&amp;cd=&amp;cad=rja&amp;uact=8&amp;docid=k9wetAF1-R50AM&amp;tbnid=QP_Z8wW9-4NmMM:&amp;ved=0CAYQjRw&amp;url=http://blogs.privet.ru/community/la_shanson?year=2010&amp;month=9&amp;day=8&amp;ei=8dspU4-gJ6rY4QSL6ICYDg&amp;bvm=bv.62922401,d.bGE&amp;psig=AFQjCNHIIGZhQQKAGIvYQC2Ebry9-9BPfg&amp;ust=139533834871686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www.google.ru/url?sa=i&amp;rct=j&amp;q=&amp;esrc=s&amp;frm=1&amp;source=images&amp;cd=&amp;cad=rja&amp;uact=8&amp;docid=s19H47pOn9TQJM&amp;tbnid=2oRlFwYueIfAOM:&amp;ved=0CAYQjRw&amp;url=http://irinadvorkina.livejournal.com/6173.html&amp;ei=LdwpU_mII6eZ4wSt8ID4DA&amp;bvm=bv.62922401,d.bGE&amp;psig=AFQjCNHIIGZhQQKAGIvYQC2Ebry9-9BPfg&amp;ust=139533834871686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frm=1&amp;source=images&amp;cd=&amp;cad=rja&amp;uact=8&amp;docid=qkD1KGe9peycOM&amp;tbnid=6ijJKvxrn9hBsM:&amp;ved=0CAYQjRw&amp;url=http://shkolazhizni.ru/archive/0/n-21634/&amp;ei=6twpU52bLe714QSGvYCgCg&amp;bvm=bv.62922401,d.bGE&amp;psig=AFQjCNFFZBr0j1h5dolf4jwEY6LUjeiBzA&amp;ust=139533875743903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www.google.ru/url?sa=i&amp;source=images&amp;cd=&amp;cad=rja&amp;uact=8&amp;docid=j3VquoIlckkUoM&amp;tbnid=FqO3xf6V8oSsdM&amp;ved=0CAgQjRw&amp;url=http://sigils.ru/symbols/gazel.html&amp;ei=MN0pU5j8GavO4QSB-oEI&amp;psig=AFQjCNFDo35as7urn7fJ5JJxwVuQLUNF3w&amp;ust=13953389285016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rct=j&amp;q=&amp;esrc=s&amp;frm=1&amp;source=images&amp;cd=&amp;cad=rja&amp;uact=8&amp;docid=Y68AzzOnOHVpsM&amp;tbnid=0UpeeXWhxQs-mM:&amp;ved=0CAYQjRw&amp;url=http://copypast.ru/2007/09/27/smeshnye_obezjanki_20_foto.html&amp;ei=_N0pU5eHFMPl4gSD3oCwAg&amp;bvm=bv.62922401,d.bGE&amp;psig=AFQjCNGHJwizWpg0394403RYBKAYxFMW3A&amp;ust=1395339028500663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ru/url?sa=i&amp;rct=j&amp;q=&amp;esrc=s&amp;frm=1&amp;source=images&amp;cd=&amp;cad=rja&amp;uact=8&amp;docid=EnceXgcYH5cVpM&amp;tbnid=mbeAWykDwfHwHM:&amp;ved=0CAYQjRw&amp;url=http://www.photostart.info/showphoto.php?category=18&amp;code=439&amp;ei=0t4pU-2UIabh4QSy44DICQ&amp;bvm=bv.62922401,d.bGE&amp;psig=AFQjCNFJCq38XI5xcNbXwtKxmdzWeulZ9Q&amp;ust=1395339272731405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www.google.ru/url?sa=i&amp;rct=j&amp;q=&amp;esrc=s&amp;frm=1&amp;source=web&amp;cd=&amp;cad=rja&amp;uact=8&amp;docid=bEERk2CgLEIwMM&amp;tbnid=FHshqbC0CZiN_M:&amp;ved=0CAYQjRw&amp;url=http://hq-wallpapers.ru/wallpapers/animals/pic6994_raz1920x1200&amp;ei=it8pU6yfCcXy4QTSkoHoDg&amp;bvm=bv.62922401,d.bGE&amp;psig=AFQjCNEoO96MgmprmBhh6N5v2DNdzKRsFQ&amp;ust=13953394059294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&amp;esrc=s&amp;frm=1&amp;source=web&amp;cd=&amp;cad=rja&amp;uact=8&amp;docid=CenAnYnIMdBwbM&amp;tbnid=cA0AIxYlanANeM:&amp;ved=0CAYQjRw&amp;url=http://mos-dv.ru/?p=4324&amp;ei=mOApU5L-Gqe54ATRvoEQ&amp;bvm=bv.62922401,d.bGE&amp;psig=AFQjCNHhkfB4HDc7GSdWKXKq1g2eqisFyA&amp;ust=139533963298984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rct=j&amp;q=&amp;esrc=s&amp;frm=1&amp;source=images&amp;cd=&amp;cad=rja&amp;uact=8&amp;docid=oXz7UdP_rRYlxM&amp;tbnid=csaSZfslVFlO3M:&amp;ved=0CAYQjRw&amp;url=http://www.zooclub.ru/wild/mozol/4.shtml&amp;ei=QeEpU7b4AoTw4gSih4G4DQ&amp;psig=AFQjCNFMLbvVgMBPuvdHv0UMlBjKiEMh3Q&amp;ust=139533995519205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frm=1&amp;source=images&amp;cd=&amp;cad=rja&amp;uact=8&amp;docid=ry4TDdsVk0T1cM&amp;tbnid=XWOd8gITSI2LDM:&amp;ved=0CAYQjRw&amp;url=http://www.floranimal.ru/pages/animal/v/34.html&amp;ei=xeEpU7e_AYn54QTwhYDQCg&amp;bvm=bv.62922401,d.bGE&amp;psig=AFQjCNHOR2wqgS2TH8XuV1UlfK65vxd_ow&amp;ust=139534007744248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www.google.ru/url?sa=i&amp;rct=j&amp;q=&amp;esrc=s&amp;frm=1&amp;source=images&amp;cd=&amp;cad=rja&amp;uact=8&amp;docid=lix4AUyHOkGZ6M&amp;tbnid=QFU1YRAGF59zrM:&amp;ved=0CAYQjRw&amp;url=http://zoodb.ru/mammalia/rodentia/hystricidae/14856-hystrix-indica.html&amp;ei=EOIpU6__HIbW4ASRyIHgDw&amp;bvm=bv.62922401,d.bGE&amp;psig=AFQjCNHO5OrkxuaFEBsAS__9GzRziu2DgQ&amp;ust=13953401528004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2643182"/>
            <a:ext cx="4572032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«Карусель»</a:t>
            </a:r>
            <a:endParaRPr lang="ru-RU" sz="6000" b="1" dirty="0"/>
          </a:p>
        </p:txBody>
      </p:sp>
      <p:pic>
        <p:nvPicPr>
          <p:cNvPr id="20482" name="Picture 2" descr="https://encrypted-tbn3.gstatic.com/images?q=tbn:ANd9GcRSu85zMXi8mBGORbveqtTd074136HyZJmcbvZD1MsVcpcpaPI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8030"/>
            <a:ext cx="5072098" cy="6485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белка</a:t>
            </a:r>
            <a:endParaRPr lang="ru-RU" sz="6000" b="1" dirty="0"/>
          </a:p>
        </p:txBody>
      </p:sp>
      <p:pic>
        <p:nvPicPr>
          <p:cNvPr id="26626" name="Picture 2" descr="https://encrypted-tbn1.gstatic.com/images?q=tbn:ANd9GcQ62YGyKKPJ6Pf3BVezdrcbrEpLjKKTL8Fz6GtmM2PXmkOuJFoPO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6239" t="6842" r="13675" b="6498"/>
          <a:stretch>
            <a:fillRect/>
          </a:stretch>
        </p:blipFill>
        <p:spPr bwMode="auto">
          <a:xfrm>
            <a:off x="1071538" y="15658"/>
            <a:ext cx="7072362" cy="5913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http://file.mobilmusic.ru/5f/77/d3/55426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945781"/>
            <a:ext cx="8715436" cy="7803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mg1.liveinternet.ru/images/attach/c/1/60/950/60950523_1277832189_39067513_Alan_Male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6005" b="5595"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uploads5.wikipaintings.org/images/boris-kustodiev/merry-go-round-192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-214338"/>
            <a:ext cx="8501122" cy="728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шарманка</a:t>
            </a:r>
            <a:endParaRPr lang="ru-RU" sz="6600" b="1" dirty="0"/>
          </a:p>
        </p:txBody>
      </p:sp>
      <p:pic>
        <p:nvPicPr>
          <p:cNvPr id="5122" name="Picture 2" descr="http://s49.radikal.ru/i124/1009/5b/de4fd091531d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8569"/>
          <a:stretch>
            <a:fillRect/>
          </a:stretch>
        </p:blipFill>
        <p:spPr bwMode="auto">
          <a:xfrm>
            <a:off x="214282" y="214290"/>
            <a:ext cx="4071966" cy="5505462"/>
          </a:xfrm>
          <a:prstGeom prst="rect">
            <a:avLst/>
          </a:prstGeom>
          <a:noFill/>
        </p:spPr>
      </p:pic>
      <p:pic>
        <p:nvPicPr>
          <p:cNvPr id="5124" name="Picture 4" descr="http://content.foto.mail.ru/bk/ardvi/3/i-1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76914"/>
            <a:ext cx="4286280" cy="547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714356"/>
            <a:ext cx="4357718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газель</a:t>
            </a:r>
            <a:endParaRPr lang="ru-RU" sz="6000" b="1" dirty="0"/>
          </a:p>
        </p:txBody>
      </p:sp>
      <p:pic>
        <p:nvPicPr>
          <p:cNvPr id="4100" name="Picture 4" descr="http://shkolazhizni.ru/img/content/i46/46105_o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8352"/>
            <a:ext cx="3643338" cy="5471400"/>
          </a:xfrm>
          <a:prstGeom prst="rect">
            <a:avLst/>
          </a:prstGeom>
          <a:noFill/>
        </p:spPr>
      </p:pic>
      <p:pic>
        <p:nvPicPr>
          <p:cNvPr id="4102" name="Picture 6" descr="http://t3.gstatic.com/images?q=tbn:ANd9GcQIBZdwm-XxWkpM4_YEPhdPZRcfBsieJSqzG5VRcdslLBoyooj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6053" t="8197" r="9205"/>
          <a:stretch>
            <a:fillRect/>
          </a:stretch>
        </p:blipFill>
        <p:spPr bwMode="auto">
          <a:xfrm>
            <a:off x="4357686" y="2071678"/>
            <a:ext cx="4572038" cy="4571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643578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медведь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обезьянка</a:t>
            </a:r>
            <a:endParaRPr lang="ru-RU" sz="6000" b="1" dirty="0"/>
          </a:p>
        </p:txBody>
      </p:sp>
      <p:pic>
        <p:nvPicPr>
          <p:cNvPr id="3074" name="Picture 2" descr="http://copypast.ru/foto/02019/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08239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928670"/>
            <a:ext cx="5214942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носорог</a:t>
            </a:r>
            <a:endParaRPr lang="ru-RU" sz="6000" b="1" dirty="0"/>
          </a:p>
        </p:txBody>
      </p:sp>
      <p:pic>
        <p:nvPicPr>
          <p:cNvPr id="2050" name="Picture 2" descr="http://www.photostart.info/images/439_me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3640186" cy="4500594"/>
          </a:xfrm>
          <a:prstGeom prst="rect">
            <a:avLst/>
          </a:prstGeom>
          <a:noFill/>
        </p:spPr>
      </p:pic>
      <p:pic>
        <p:nvPicPr>
          <p:cNvPr id="2052" name="Picture 4" descr="http://hq-wallpapers.ru/wallpapers/2/hq-wallpapers_ru_animals_6994_1920x12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4674" t="16644"/>
          <a:stretch>
            <a:fillRect/>
          </a:stretch>
        </p:blipFill>
        <p:spPr bwMode="auto">
          <a:xfrm>
            <a:off x="3905259" y="2357430"/>
            <a:ext cx="5238741" cy="42910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72074"/>
            <a:ext cx="3714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серый кот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71480"/>
            <a:ext cx="4143404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верблюд</a:t>
            </a:r>
            <a:endParaRPr lang="ru-RU" sz="6000" b="1" dirty="0"/>
          </a:p>
        </p:txBody>
      </p:sp>
      <p:pic>
        <p:nvPicPr>
          <p:cNvPr id="27650" name="Picture 2" descr="http://mos-dv.ru/wp-content/uploads/2013/04/begemot_0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568" t="7009" r="18563"/>
          <a:stretch>
            <a:fillRect/>
          </a:stretch>
        </p:blipFill>
        <p:spPr bwMode="auto">
          <a:xfrm>
            <a:off x="0" y="500042"/>
            <a:ext cx="4643470" cy="4323012"/>
          </a:xfrm>
          <a:prstGeom prst="rect">
            <a:avLst/>
          </a:prstGeom>
          <a:noFill/>
        </p:spPr>
      </p:pic>
      <p:pic>
        <p:nvPicPr>
          <p:cNvPr id="27652" name="Picture 4" descr="https://encrypted-tbn2.gstatic.com/images?q=tbn:ANd9GcTC_mFdhMim9Ef3cdqoAF2RlVi9pqapeEnzYdTveXnU-bECKoVq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965805"/>
            <a:ext cx="4500562" cy="4892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143512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бегемот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000108"/>
            <a:ext cx="45720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дикобраз</a:t>
            </a:r>
            <a:endParaRPr lang="ru-RU" sz="6000" b="1" dirty="0"/>
          </a:p>
        </p:txBody>
      </p:sp>
      <p:pic>
        <p:nvPicPr>
          <p:cNvPr id="28674" name="Picture 2" descr="https://encrypted-tbn1.gstatic.com/images?q=tbn:ANd9GcT0-0HlwrniCWrza383t66wAxE6NJhRb4LCw_psBpvmqaEakg2j5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7567" r="14866"/>
          <a:stretch>
            <a:fillRect/>
          </a:stretch>
        </p:blipFill>
        <p:spPr bwMode="auto">
          <a:xfrm>
            <a:off x="0" y="285728"/>
            <a:ext cx="4429124" cy="4357694"/>
          </a:xfrm>
          <a:prstGeom prst="rect">
            <a:avLst/>
          </a:prstGeom>
          <a:noFill/>
        </p:spPr>
      </p:pic>
      <p:pic>
        <p:nvPicPr>
          <p:cNvPr id="28676" name="Picture 4" descr="https://encrypted-tbn1.gstatic.com/images?q=tbn:ANd9GcTGDiL04VJ1FXt2pVVj2CXkMSuiCcm9BFc-aTDltcbdldVVETf6I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4019" r="11214" b="5373"/>
          <a:stretch>
            <a:fillRect/>
          </a:stretch>
        </p:blipFill>
        <p:spPr bwMode="auto">
          <a:xfrm>
            <a:off x="4357686" y="2571744"/>
            <a:ext cx="4786314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929198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волк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«Карусель»</vt:lpstr>
      <vt:lpstr>Слайд 2</vt:lpstr>
      <vt:lpstr>Слайд 3</vt:lpstr>
      <vt:lpstr>шарманка</vt:lpstr>
      <vt:lpstr>газель</vt:lpstr>
      <vt:lpstr>обезьянка</vt:lpstr>
      <vt:lpstr>носорог</vt:lpstr>
      <vt:lpstr>верблюд</vt:lpstr>
      <vt:lpstr>дикобраз</vt:lpstr>
      <vt:lpstr>белка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«Карусель»</dc:title>
  <dc:creator>Admin</dc:creator>
  <cp:lastModifiedBy>Admin</cp:lastModifiedBy>
  <cp:revision>11</cp:revision>
  <dcterms:created xsi:type="dcterms:W3CDTF">2014-03-19T17:38:25Z</dcterms:created>
  <dcterms:modified xsi:type="dcterms:W3CDTF">2014-09-01T17:59:08Z</dcterms:modified>
</cp:coreProperties>
</file>