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F2313-A798-426B-9495-6C04922F935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04B24EF-3FBF-4AA7-9364-CAA86CE6BD23}">
      <dgm:prSet phldrT="[Текст]"/>
      <dgm:spPr/>
      <dgm:t>
        <a:bodyPr/>
        <a:lstStyle/>
        <a:p>
          <a:r>
            <a:rPr lang="ru-RU" dirty="0" smtClean="0"/>
            <a:t>по количество пострадавших</a:t>
          </a:r>
          <a:endParaRPr lang="ru-RU" dirty="0"/>
        </a:p>
      </dgm:t>
    </dgm:pt>
    <dgm:pt modelId="{9FD977D8-B598-43AC-8806-866DD784D5DC}" type="parTrans" cxnId="{46AD51DF-4B43-49A5-B391-389D06B55CFB}">
      <dgm:prSet/>
      <dgm:spPr/>
      <dgm:t>
        <a:bodyPr/>
        <a:lstStyle/>
        <a:p>
          <a:endParaRPr lang="ru-RU"/>
        </a:p>
      </dgm:t>
    </dgm:pt>
    <dgm:pt modelId="{C8EF4265-0554-43D3-A72F-64A6366552F4}" type="sibTrans" cxnId="{46AD51DF-4B43-49A5-B391-389D06B55CFB}">
      <dgm:prSet/>
      <dgm:spPr/>
      <dgm:t>
        <a:bodyPr/>
        <a:lstStyle/>
        <a:p>
          <a:endParaRPr lang="ru-RU"/>
        </a:p>
      </dgm:t>
    </dgm:pt>
    <dgm:pt modelId="{CDFB25F8-475D-4C06-A4E1-42A0089E2CCC}">
      <dgm:prSet phldrT="[Текст]"/>
      <dgm:spPr/>
      <dgm:t>
        <a:bodyPr/>
        <a:lstStyle/>
        <a:p>
          <a:r>
            <a:rPr lang="ru-RU" dirty="0" smtClean="0"/>
            <a:t>по материальному ущербу</a:t>
          </a:r>
          <a:endParaRPr lang="ru-RU" dirty="0"/>
        </a:p>
      </dgm:t>
    </dgm:pt>
    <dgm:pt modelId="{B9D4BEC4-77F9-44C0-8477-67AEEF2C42D1}" type="parTrans" cxnId="{22957EA5-C457-44A5-AE80-A58B5CA17445}">
      <dgm:prSet/>
      <dgm:spPr/>
      <dgm:t>
        <a:bodyPr/>
        <a:lstStyle/>
        <a:p>
          <a:endParaRPr lang="ru-RU"/>
        </a:p>
      </dgm:t>
    </dgm:pt>
    <dgm:pt modelId="{DEE48B07-A37A-4DCE-A1FD-F7B10E54054E}" type="sibTrans" cxnId="{22957EA5-C457-44A5-AE80-A58B5CA17445}">
      <dgm:prSet/>
      <dgm:spPr/>
      <dgm:t>
        <a:bodyPr/>
        <a:lstStyle/>
        <a:p>
          <a:endParaRPr lang="ru-RU"/>
        </a:p>
      </dgm:t>
    </dgm:pt>
    <dgm:pt modelId="{0AB8BDDB-220A-4464-8E61-509B07BDB26A}">
      <dgm:prSet phldrT="[Текст]"/>
      <dgm:spPr/>
      <dgm:t>
        <a:bodyPr/>
        <a:lstStyle/>
        <a:p>
          <a:r>
            <a:rPr lang="ru-RU" dirty="0" smtClean="0"/>
            <a:t>распространению поражающих факторов</a:t>
          </a:r>
          <a:endParaRPr lang="ru-RU" dirty="0"/>
        </a:p>
      </dgm:t>
    </dgm:pt>
    <dgm:pt modelId="{9BA3F4E6-3B16-4D48-8F84-4F32B62985E2}" type="parTrans" cxnId="{B04B0602-29EB-4EFD-9824-5646FFAD5DC1}">
      <dgm:prSet/>
      <dgm:spPr/>
      <dgm:t>
        <a:bodyPr/>
        <a:lstStyle/>
        <a:p>
          <a:endParaRPr lang="ru-RU"/>
        </a:p>
      </dgm:t>
    </dgm:pt>
    <dgm:pt modelId="{8F9E914F-5455-4355-90CD-298E105F8C9C}" type="sibTrans" cxnId="{B04B0602-29EB-4EFD-9824-5646FFAD5DC1}">
      <dgm:prSet/>
      <dgm:spPr/>
      <dgm:t>
        <a:bodyPr/>
        <a:lstStyle/>
        <a:p>
          <a:endParaRPr lang="ru-RU"/>
        </a:p>
      </dgm:t>
    </dgm:pt>
    <dgm:pt modelId="{2A3CCFF8-9B63-4B1B-8C41-3778500283B6}" type="pres">
      <dgm:prSet presAssocID="{6E6F2313-A798-426B-9495-6C04922F935D}" presName="compositeShape" presStyleCnt="0">
        <dgm:presLayoutVars>
          <dgm:dir/>
          <dgm:resizeHandles/>
        </dgm:presLayoutVars>
      </dgm:prSet>
      <dgm:spPr/>
    </dgm:pt>
    <dgm:pt modelId="{3FA9B2B2-B691-4B80-8686-D7FAC3B27F18}" type="pres">
      <dgm:prSet presAssocID="{6E6F2313-A798-426B-9495-6C04922F935D}" presName="pyramid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5DDB7BB-34FA-474F-B3B9-F4306C62E249}" type="pres">
      <dgm:prSet presAssocID="{6E6F2313-A798-426B-9495-6C04922F935D}" presName="theList" presStyleCnt="0"/>
      <dgm:spPr/>
    </dgm:pt>
    <dgm:pt modelId="{D8109428-FC4C-4BA9-B008-DBE0E50A9A6D}" type="pres">
      <dgm:prSet presAssocID="{E04B24EF-3FBF-4AA7-9364-CAA86CE6BD2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44660-2AC3-4084-ABBE-6334C78A2903}" type="pres">
      <dgm:prSet presAssocID="{E04B24EF-3FBF-4AA7-9364-CAA86CE6BD23}" presName="aSpace" presStyleCnt="0"/>
      <dgm:spPr/>
    </dgm:pt>
    <dgm:pt modelId="{C3F4C3BB-212A-4393-9D0B-17E1B71739E5}" type="pres">
      <dgm:prSet presAssocID="{CDFB25F8-475D-4C06-A4E1-42A0089E2CC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9C0A9-7AAA-467F-BDAB-8142E939261D}" type="pres">
      <dgm:prSet presAssocID="{CDFB25F8-475D-4C06-A4E1-42A0089E2CCC}" presName="aSpace" presStyleCnt="0"/>
      <dgm:spPr/>
    </dgm:pt>
    <dgm:pt modelId="{B2106FB5-E78D-487C-ABC4-7FEC47BE5D85}" type="pres">
      <dgm:prSet presAssocID="{0AB8BDDB-220A-4464-8E61-509B07BDB26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B4D20-B63F-4770-98E8-40A831AAF4C8}" type="pres">
      <dgm:prSet presAssocID="{0AB8BDDB-220A-4464-8E61-509B07BDB26A}" presName="aSpace" presStyleCnt="0"/>
      <dgm:spPr/>
    </dgm:pt>
  </dgm:ptLst>
  <dgm:cxnLst>
    <dgm:cxn modelId="{7E3B9EC4-374E-43F7-8DEF-0ED3F80A11EC}" type="presOf" srcId="{6E6F2313-A798-426B-9495-6C04922F935D}" destId="{2A3CCFF8-9B63-4B1B-8C41-3778500283B6}" srcOrd="0" destOrd="0" presId="urn:microsoft.com/office/officeart/2005/8/layout/pyramid2"/>
    <dgm:cxn modelId="{46AD51DF-4B43-49A5-B391-389D06B55CFB}" srcId="{6E6F2313-A798-426B-9495-6C04922F935D}" destId="{E04B24EF-3FBF-4AA7-9364-CAA86CE6BD23}" srcOrd="0" destOrd="0" parTransId="{9FD977D8-B598-43AC-8806-866DD784D5DC}" sibTransId="{C8EF4265-0554-43D3-A72F-64A6366552F4}"/>
    <dgm:cxn modelId="{3CEDAAB6-5DF0-4B74-8E98-D8B3BAA0E1D1}" type="presOf" srcId="{CDFB25F8-475D-4C06-A4E1-42A0089E2CCC}" destId="{C3F4C3BB-212A-4393-9D0B-17E1B71739E5}" srcOrd="0" destOrd="0" presId="urn:microsoft.com/office/officeart/2005/8/layout/pyramid2"/>
    <dgm:cxn modelId="{A02C28CF-6363-4089-8970-C51032D17E10}" type="presOf" srcId="{E04B24EF-3FBF-4AA7-9364-CAA86CE6BD23}" destId="{D8109428-FC4C-4BA9-B008-DBE0E50A9A6D}" srcOrd="0" destOrd="0" presId="urn:microsoft.com/office/officeart/2005/8/layout/pyramid2"/>
    <dgm:cxn modelId="{22957EA5-C457-44A5-AE80-A58B5CA17445}" srcId="{6E6F2313-A798-426B-9495-6C04922F935D}" destId="{CDFB25F8-475D-4C06-A4E1-42A0089E2CCC}" srcOrd="1" destOrd="0" parTransId="{B9D4BEC4-77F9-44C0-8477-67AEEF2C42D1}" sibTransId="{DEE48B07-A37A-4DCE-A1FD-F7B10E54054E}"/>
    <dgm:cxn modelId="{B04B0602-29EB-4EFD-9824-5646FFAD5DC1}" srcId="{6E6F2313-A798-426B-9495-6C04922F935D}" destId="{0AB8BDDB-220A-4464-8E61-509B07BDB26A}" srcOrd="2" destOrd="0" parTransId="{9BA3F4E6-3B16-4D48-8F84-4F32B62985E2}" sibTransId="{8F9E914F-5455-4355-90CD-298E105F8C9C}"/>
    <dgm:cxn modelId="{2273E576-D4BE-45EF-A30C-33362B81F45D}" type="presOf" srcId="{0AB8BDDB-220A-4464-8E61-509B07BDB26A}" destId="{B2106FB5-E78D-487C-ABC4-7FEC47BE5D85}" srcOrd="0" destOrd="0" presId="urn:microsoft.com/office/officeart/2005/8/layout/pyramid2"/>
    <dgm:cxn modelId="{4E7173C2-8BE7-4D32-B2B3-A2B4311D6F2D}" type="presParOf" srcId="{2A3CCFF8-9B63-4B1B-8C41-3778500283B6}" destId="{3FA9B2B2-B691-4B80-8686-D7FAC3B27F18}" srcOrd="0" destOrd="0" presId="urn:microsoft.com/office/officeart/2005/8/layout/pyramid2"/>
    <dgm:cxn modelId="{889712A0-B18D-46C9-A595-F48DB2AAFC5F}" type="presParOf" srcId="{2A3CCFF8-9B63-4B1B-8C41-3778500283B6}" destId="{D5DDB7BB-34FA-474F-B3B9-F4306C62E249}" srcOrd="1" destOrd="0" presId="urn:microsoft.com/office/officeart/2005/8/layout/pyramid2"/>
    <dgm:cxn modelId="{B9CE3EC6-B0DF-4C65-82FD-16094A3D5E94}" type="presParOf" srcId="{D5DDB7BB-34FA-474F-B3B9-F4306C62E249}" destId="{D8109428-FC4C-4BA9-B008-DBE0E50A9A6D}" srcOrd="0" destOrd="0" presId="urn:microsoft.com/office/officeart/2005/8/layout/pyramid2"/>
    <dgm:cxn modelId="{443FDD14-843C-4B20-9F19-C0084C16734E}" type="presParOf" srcId="{D5DDB7BB-34FA-474F-B3B9-F4306C62E249}" destId="{96344660-2AC3-4084-ABBE-6334C78A2903}" srcOrd="1" destOrd="0" presId="urn:microsoft.com/office/officeart/2005/8/layout/pyramid2"/>
    <dgm:cxn modelId="{2D2A3882-5ACA-4CC6-A3CE-9A7CE75501F0}" type="presParOf" srcId="{D5DDB7BB-34FA-474F-B3B9-F4306C62E249}" destId="{C3F4C3BB-212A-4393-9D0B-17E1B71739E5}" srcOrd="2" destOrd="0" presId="urn:microsoft.com/office/officeart/2005/8/layout/pyramid2"/>
    <dgm:cxn modelId="{5C498433-D3C4-4779-9050-1E3728AA13CF}" type="presParOf" srcId="{D5DDB7BB-34FA-474F-B3B9-F4306C62E249}" destId="{5379C0A9-7AAA-467F-BDAB-8142E939261D}" srcOrd="3" destOrd="0" presId="urn:microsoft.com/office/officeart/2005/8/layout/pyramid2"/>
    <dgm:cxn modelId="{D63C30EF-0626-4BCD-AF7A-1788AE739DED}" type="presParOf" srcId="{D5DDB7BB-34FA-474F-B3B9-F4306C62E249}" destId="{B2106FB5-E78D-487C-ABC4-7FEC47BE5D85}" srcOrd="4" destOrd="0" presId="urn:microsoft.com/office/officeart/2005/8/layout/pyramid2"/>
    <dgm:cxn modelId="{F72EFD1E-F85B-4666-8613-8CBB8FBCD4D8}" type="presParOf" srcId="{D5DDB7BB-34FA-474F-B3B9-F4306C62E249}" destId="{8C0B4D20-B63F-4770-98E8-40A831AAF4C8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AEF4E0-4106-4AE8-8F1F-F5B92E24E51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F0125A-F17F-4DE5-8816-522FA9BEBDC2}">
      <dgm:prSet phldrT="[Текст]" phldr="1"/>
      <dgm:spPr/>
      <dgm:t>
        <a:bodyPr/>
        <a:lstStyle/>
        <a:p>
          <a:endParaRPr lang="ru-RU"/>
        </a:p>
      </dgm:t>
    </dgm:pt>
    <dgm:pt modelId="{8EA74844-FE4A-44E9-AA65-5B56E3324F66}" type="parTrans" cxnId="{21321FC2-611C-4FC2-BC3A-A83324E104FA}">
      <dgm:prSet/>
      <dgm:spPr/>
      <dgm:t>
        <a:bodyPr/>
        <a:lstStyle/>
        <a:p>
          <a:endParaRPr lang="ru-RU"/>
        </a:p>
      </dgm:t>
    </dgm:pt>
    <dgm:pt modelId="{04D95D51-1380-486C-B38A-CBF889C98EA4}" type="sibTrans" cxnId="{21321FC2-611C-4FC2-BC3A-A83324E104FA}">
      <dgm:prSet/>
      <dgm:spPr/>
      <dgm:t>
        <a:bodyPr/>
        <a:lstStyle/>
        <a:p>
          <a:endParaRPr lang="ru-RU"/>
        </a:p>
      </dgm:t>
    </dgm:pt>
    <dgm:pt modelId="{D8ECA10E-CAC5-416A-A08B-192DD31BCE7A}">
      <dgm:prSet phldrT="[Текст]"/>
      <dgm:spPr/>
      <dgm:t>
        <a:bodyPr/>
        <a:lstStyle/>
        <a:p>
          <a:r>
            <a:rPr lang="ru-RU" dirty="0" smtClean="0"/>
            <a:t>Локальные</a:t>
          </a:r>
          <a:endParaRPr lang="ru-RU" dirty="0"/>
        </a:p>
      </dgm:t>
    </dgm:pt>
    <dgm:pt modelId="{493E462A-2CBF-4532-A166-426DBAFBDD98}" type="parTrans" cxnId="{60119087-19CE-47EE-8E7D-569E94190320}">
      <dgm:prSet/>
      <dgm:spPr/>
      <dgm:t>
        <a:bodyPr/>
        <a:lstStyle/>
        <a:p>
          <a:endParaRPr lang="ru-RU"/>
        </a:p>
      </dgm:t>
    </dgm:pt>
    <dgm:pt modelId="{76466238-CFED-431B-A5B9-8F1DF4C91393}" type="sibTrans" cxnId="{60119087-19CE-47EE-8E7D-569E94190320}">
      <dgm:prSet/>
      <dgm:spPr/>
      <dgm:t>
        <a:bodyPr/>
        <a:lstStyle/>
        <a:p>
          <a:endParaRPr lang="ru-RU"/>
        </a:p>
      </dgm:t>
    </dgm:pt>
    <dgm:pt modelId="{C5824E68-652A-4258-88DF-56D36011F843}">
      <dgm:prSet phldrT="[Текст]"/>
      <dgm:spPr/>
      <dgm:t>
        <a:bodyPr/>
        <a:lstStyle/>
        <a:p>
          <a:r>
            <a:rPr lang="ru-RU" dirty="0" smtClean="0"/>
            <a:t>Объектовые</a:t>
          </a:r>
          <a:endParaRPr lang="ru-RU" dirty="0"/>
        </a:p>
      </dgm:t>
    </dgm:pt>
    <dgm:pt modelId="{9C918A08-B2FC-46E6-9F59-A6B2587930BE}" type="parTrans" cxnId="{68CE639B-7621-4D19-A436-0D970917A9F7}">
      <dgm:prSet/>
      <dgm:spPr/>
      <dgm:t>
        <a:bodyPr/>
        <a:lstStyle/>
        <a:p>
          <a:endParaRPr lang="ru-RU"/>
        </a:p>
      </dgm:t>
    </dgm:pt>
    <dgm:pt modelId="{DD7420E2-36D3-42CB-A6ED-9488E5FDC9AC}" type="sibTrans" cxnId="{68CE639B-7621-4D19-A436-0D970917A9F7}">
      <dgm:prSet/>
      <dgm:spPr/>
      <dgm:t>
        <a:bodyPr/>
        <a:lstStyle/>
        <a:p>
          <a:endParaRPr lang="ru-RU"/>
        </a:p>
      </dgm:t>
    </dgm:pt>
    <dgm:pt modelId="{E413379D-7E2D-4A1C-98F0-74D564509102}">
      <dgm:prSet phldrT="[Текст]" phldr="1"/>
      <dgm:spPr/>
      <dgm:t>
        <a:bodyPr/>
        <a:lstStyle/>
        <a:p>
          <a:endParaRPr lang="ru-RU"/>
        </a:p>
      </dgm:t>
    </dgm:pt>
    <dgm:pt modelId="{93C5AAA4-FFDE-4B58-A7F6-141DC2C58461}" type="parTrans" cxnId="{4D16D9F1-92D6-4522-BA96-8108ACA24E02}">
      <dgm:prSet/>
      <dgm:spPr/>
      <dgm:t>
        <a:bodyPr/>
        <a:lstStyle/>
        <a:p>
          <a:endParaRPr lang="ru-RU"/>
        </a:p>
      </dgm:t>
    </dgm:pt>
    <dgm:pt modelId="{154C9496-931C-4900-A2D3-716C9D8741F1}" type="sibTrans" cxnId="{4D16D9F1-92D6-4522-BA96-8108ACA24E02}">
      <dgm:prSet/>
      <dgm:spPr/>
      <dgm:t>
        <a:bodyPr/>
        <a:lstStyle/>
        <a:p>
          <a:endParaRPr lang="ru-RU"/>
        </a:p>
      </dgm:t>
    </dgm:pt>
    <dgm:pt modelId="{E08647A4-E7E5-4FFD-B0AA-DB57E7632695}">
      <dgm:prSet phldrT="[Текст]"/>
      <dgm:spPr/>
      <dgm:t>
        <a:bodyPr/>
        <a:lstStyle/>
        <a:p>
          <a:r>
            <a:rPr lang="ru-RU" dirty="0" smtClean="0"/>
            <a:t>Местные</a:t>
          </a:r>
          <a:endParaRPr lang="ru-RU" dirty="0"/>
        </a:p>
      </dgm:t>
    </dgm:pt>
    <dgm:pt modelId="{25200330-A093-45ED-A563-C313BE63B1B0}" type="parTrans" cxnId="{10B1458A-DAD0-4CB6-8C04-87A577D7B372}">
      <dgm:prSet/>
      <dgm:spPr/>
      <dgm:t>
        <a:bodyPr/>
        <a:lstStyle/>
        <a:p>
          <a:endParaRPr lang="ru-RU"/>
        </a:p>
      </dgm:t>
    </dgm:pt>
    <dgm:pt modelId="{6A349407-1BA6-4C51-9B9C-ED4B33EE6C23}" type="sibTrans" cxnId="{10B1458A-DAD0-4CB6-8C04-87A577D7B372}">
      <dgm:prSet/>
      <dgm:spPr/>
      <dgm:t>
        <a:bodyPr/>
        <a:lstStyle/>
        <a:p>
          <a:endParaRPr lang="ru-RU"/>
        </a:p>
      </dgm:t>
    </dgm:pt>
    <dgm:pt modelId="{AA8E25AE-FBA2-45C3-BE68-1E8A4961FA53}">
      <dgm:prSet phldrT="[Текст]"/>
      <dgm:spPr/>
      <dgm:t>
        <a:bodyPr/>
        <a:lstStyle/>
        <a:p>
          <a:r>
            <a:rPr lang="ru-RU" dirty="0" smtClean="0"/>
            <a:t>Региональные</a:t>
          </a:r>
          <a:endParaRPr lang="ru-RU" dirty="0"/>
        </a:p>
      </dgm:t>
    </dgm:pt>
    <dgm:pt modelId="{AF1D1229-E8F5-438D-AAB9-D8B0AB44CF71}" type="parTrans" cxnId="{6EF06159-7F18-4DC6-815F-283DC391E719}">
      <dgm:prSet/>
      <dgm:spPr/>
      <dgm:t>
        <a:bodyPr/>
        <a:lstStyle/>
        <a:p>
          <a:endParaRPr lang="ru-RU"/>
        </a:p>
      </dgm:t>
    </dgm:pt>
    <dgm:pt modelId="{57390F87-EF1B-45AE-913F-886FA46E1F52}" type="sibTrans" cxnId="{6EF06159-7F18-4DC6-815F-283DC391E719}">
      <dgm:prSet/>
      <dgm:spPr/>
      <dgm:t>
        <a:bodyPr/>
        <a:lstStyle/>
        <a:p>
          <a:endParaRPr lang="ru-RU"/>
        </a:p>
      </dgm:t>
    </dgm:pt>
    <dgm:pt modelId="{8C7BA0CC-D278-40CB-A345-4F60ACA597DE}">
      <dgm:prSet phldrT="[Текст]" phldr="1"/>
      <dgm:spPr/>
      <dgm:t>
        <a:bodyPr/>
        <a:lstStyle/>
        <a:p>
          <a:endParaRPr lang="ru-RU"/>
        </a:p>
      </dgm:t>
    </dgm:pt>
    <dgm:pt modelId="{8F6034C2-56FC-471C-9094-3A6A9E7C8FA3}" type="parTrans" cxnId="{026FFE81-FC8E-4DA2-ACE2-2902114F7A31}">
      <dgm:prSet/>
      <dgm:spPr/>
      <dgm:t>
        <a:bodyPr/>
        <a:lstStyle/>
        <a:p>
          <a:endParaRPr lang="ru-RU"/>
        </a:p>
      </dgm:t>
    </dgm:pt>
    <dgm:pt modelId="{4E00483C-E2BD-4F8F-8296-B184707D3786}" type="sibTrans" cxnId="{026FFE81-FC8E-4DA2-ACE2-2902114F7A31}">
      <dgm:prSet/>
      <dgm:spPr/>
      <dgm:t>
        <a:bodyPr/>
        <a:lstStyle/>
        <a:p>
          <a:endParaRPr lang="ru-RU"/>
        </a:p>
      </dgm:t>
    </dgm:pt>
    <dgm:pt modelId="{8FE92819-03EF-4F36-B036-118947377C41}">
      <dgm:prSet phldrT="[Текст]"/>
      <dgm:spPr/>
      <dgm:t>
        <a:bodyPr/>
        <a:lstStyle/>
        <a:p>
          <a:r>
            <a:rPr lang="ru-RU" dirty="0" smtClean="0"/>
            <a:t>Национальные (федеральные)</a:t>
          </a:r>
          <a:endParaRPr lang="ru-RU" dirty="0"/>
        </a:p>
      </dgm:t>
    </dgm:pt>
    <dgm:pt modelId="{411EEF87-B75C-42A9-886B-C505F81C8718}" type="parTrans" cxnId="{7BE9D790-602C-458A-ABDD-E657ADF05646}">
      <dgm:prSet/>
      <dgm:spPr/>
      <dgm:t>
        <a:bodyPr/>
        <a:lstStyle/>
        <a:p>
          <a:endParaRPr lang="ru-RU"/>
        </a:p>
      </dgm:t>
    </dgm:pt>
    <dgm:pt modelId="{7448E8E9-B6E0-47FD-BB1F-8805E34CE106}" type="sibTrans" cxnId="{7BE9D790-602C-458A-ABDD-E657ADF05646}">
      <dgm:prSet/>
      <dgm:spPr/>
      <dgm:t>
        <a:bodyPr/>
        <a:lstStyle/>
        <a:p>
          <a:endParaRPr lang="ru-RU"/>
        </a:p>
      </dgm:t>
    </dgm:pt>
    <dgm:pt modelId="{D3AB85C2-6A76-4E78-96E4-057DBEE889E6}">
      <dgm:prSet phldrT="[Текст]"/>
      <dgm:spPr/>
      <dgm:t>
        <a:bodyPr/>
        <a:lstStyle/>
        <a:p>
          <a:r>
            <a:rPr lang="ru-RU" dirty="0" smtClean="0"/>
            <a:t>Глобальные (трансграничные)</a:t>
          </a:r>
          <a:endParaRPr lang="ru-RU" dirty="0"/>
        </a:p>
      </dgm:t>
    </dgm:pt>
    <dgm:pt modelId="{279B9AFA-2603-4F9C-AE33-8C5DF0DACE18}" type="parTrans" cxnId="{7797DCF4-6255-48C4-AE10-74FF086F1D61}">
      <dgm:prSet/>
      <dgm:spPr/>
      <dgm:t>
        <a:bodyPr/>
        <a:lstStyle/>
        <a:p>
          <a:endParaRPr lang="ru-RU"/>
        </a:p>
      </dgm:t>
    </dgm:pt>
    <dgm:pt modelId="{2D2FCE58-93D5-4562-8960-0C737B69B53A}" type="sibTrans" cxnId="{7797DCF4-6255-48C4-AE10-74FF086F1D61}">
      <dgm:prSet/>
      <dgm:spPr/>
      <dgm:t>
        <a:bodyPr/>
        <a:lstStyle/>
        <a:p>
          <a:endParaRPr lang="ru-RU"/>
        </a:p>
      </dgm:t>
    </dgm:pt>
    <dgm:pt modelId="{03782D32-1DF8-4734-B552-69D1CE97B126}" type="pres">
      <dgm:prSet presAssocID="{CAAEF4E0-4106-4AE8-8F1F-F5B92E24E5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1B2E90-BFF9-4695-B58B-60614D552D6E}" type="pres">
      <dgm:prSet presAssocID="{F1F0125A-F17F-4DE5-8816-522FA9BEBDC2}" presName="composite" presStyleCnt="0"/>
      <dgm:spPr/>
    </dgm:pt>
    <dgm:pt modelId="{E9E35FD6-EFD4-42CA-8A21-6C138C483F20}" type="pres">
      <dgm:prSet presAssocID="{F1F0125A-F17F-4DE5-8816-522FA9BEBDC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7472A-68BC-43F7-BF86-E199632B8AE7}" type="pres">
      <dgm:prSet presAssocID="{F1F0125A-F17F-4DE5-8816-522FA9BEBDC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8F094-41AB-4BFE-891E-A25C901FED82}" type="pres">
      <dgm:prSet presAssocID="{04D95D51-1380-486C-B38A-CBF889C98EA4}" presName="sp" presStyleCnt="0"/>
      <dgm:spPr/>
    </dgm:pt>
    <dgm:pt modelId="{9DCC3CC7-27B3-488D-86B3-8B58EA1FB404}" type="pres">
      <dgm:prSet presAssocID="{E413379D-7E2D-4A1C-98F0-74D564509102}" presName="composite" presStyleCnt="0"/>
      <dgm:spPr/>
    </dgm:pt>
    <dgm:pt modelId="{4EA03DFA-FD8D-48D6-8FBE-F36BC1C99351}" type="pres">
      <dgm:prSet presAssocID="{E413379D-7E2D-4A1C-98F0-74D5645091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8334C-C7E2-49D0-B8F0-B1E6272A1350}" type="pres">
      <dgm:prSet presAssocID="{E413379D-7E2D-4A1C-98F0-74D5645091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6D35A-FDCA-415C-82B1-0A1318C5E7AE}" type="pres">
      <dgm:prSet presAssocID="{154C9496-931C-4900-A2D3-716C9D8741F1}" presName="sp" presStyleCnt="0"/>
      <dgm:spPr/>
    </dgm:pt>
    <dgm:pt modelId="{8DD481CD-26C9-43C1-80E6-49BD5424731D}" type="pres">
      <dgm:prSet presAssocID="{8C7BA0CC-D278-40CB-A345-4F60ACA597DE}" presName="composite" presStyleCnt="0"/>
      <dgm:spPr/>
    </dgm:pt>
    <dgm:pt modelId="{EB170185-EF5F-49B5-8232-DE1236AE3C2F}" type="pres">
      <dgm:prSet presAssocID="{8C7BA0CC-D278-40CB-A345-4F60ACA597D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D20BD-3B4A-49AE-BFE9-E0D4E88B1227}" type="pres">
      <dgm:prSet presAssocID="{8C7BA0CC-D278-40CB-A345-4F60ACA597DE}" presName="descendantText" presStyleLbl="alignAcc1" presStyleIdx="2" presStyleCnt="3" custLinFactNeighborX="-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C73FB0-D432-48D6-9758-DCDAB8845CEB}" type="presOf" srcId="{C5824E68-652A-4258-88DF-56D36011F843}" destId="{4727472A-68BC-43F7-BF86-E199632B8AE7}" srcOrd="0" destOrd="1" presId="urn:microsoft.com/office/officeart/2005/8/layout/chevron2"/>
    <dgm:cxn modelId="{6EF06159-7F18-4DC6-815F-283DC391E719}" srcId="{E413379D-7E2D-4A1C-98F0-74D564509102}" destId="{AA8E25AE-FBA2-45C3-BE68-1E8A4961FA53}" srcOrd="1" destOrd="0" parTransId="{AF1D1229-E8F5-438D-AAB9-D8B0AB44CF71}" sibTransId="{57390F87-EF1B-45AE-913F-886FA46E1F52}"/>
    <dgm:cxn modelId="{21321FC2-611C-4FC2-BC3A-A83324E104FA}" srcId="{CAAEF4E0-4106-4AE8-8F1F-F5B92E24E51C}" destId="{F1F0125A-F17F-4DE5-8816-522FA9BEBDC2}" srcOrd="0" destOrd="0" parTransId="{8EA74844-FE4A-44E9-AA65-5B56E3324F66}" sibTransId="{04D95D51-1380-486C-B38A-CBF889C98EA4}"/>
    <dgm:cxn modelId="{10B1458A-DAD0-4CB6-8C04-87A577D7B372}" srcId="{E413379D-7E2D-4A1C-98F0-74D564509102}" destId="{E08647A4-E7E5-4FFD-B0AA-DB57E7632695}" srcOrd="0" destOrd="0" parTransId="{25200330-A093-45ED-A563-C313BE63B1B0}" sibTransId="{6A349407-1BA6-4C51-9B9C-ED4B33EE6C23}"/>
    <dgm:cxn modelId="{D90C30E5-3FB7-49B4-A8C3-F1E770B3F544}" type="presOf" srcId="{E413379D-7E2D-4A1C-98F0-74D564509102}" destId="{4EA03DFA-FD8D-48D6-8FBE-F36BC1C99351}" srcOrd="0" destOrd="0" presId="urn:microsoft.com/office/officeart/2005/8/layout/chevron2"/>
    <dgm:cxn modelId="{7BE9D790-602C-458A-ABDD-E657ADF05646}" srcId="{8C7BA0CC-D278-40CB-A345-4F60ACA597DE}" destId="{8FE92819-03EF-4F36-B036-118947377C41}" srcOrd="0" destOrd="0" parTransId="{411EEF87-B75C-42A9-886B-C505F81C8718}" sibTransId="{7448E8E9-B6E0-47FD-BB1F-8805E34CE106}"/>
    <dgm:cxn modelId="{60119087-19CE-47EE-8E7D-569E94190320}" srcId="{F1F0125A-F17F-4DE5-8816-522FA9BEBDC2}" destId="{D8ECA10E-CAC5-416A-A08B-192DD31BCE7A}" srcOrd="0" destOrd="0" parTransId="{493E462A-2CBF-4532-A166-426DBAFBDD98}" sibTransId="{76466238-CFED-431B-A5B9-8F1DF4C91393}"/>
    <dgm:cxn modelId="{7797DCF4-6255-48C4-AE10-74FF086F1D61}" srcId="{8C7BA0CC-D278-40CB-A345-4F60ACA597DE}" destId="{D3AB85C2-6A76-4E78-96E4-057DBEE889E6}" srcOrd="1" destOrd="0" parTransId="{279B9AFA-2603-4F9C-AE33-8C5DF0DACE18}" sibTransId="{2D2FCE58-93D5-4562-8960-0C737B69B53A}"/>
    <dgm:cxn modelId="{BD2F007B-1A73-4C35-942B-5BF5D348E1CC}" type="presOf" srcId="{CAAEF4E0-4106-4AE8-8F1F-F5B92E24E51C}" destId="{03782D32-1DF8-4734-B552-69D1CE97B126}" srcOrd="0" destOrd="0" presId="urn:microsoft.com/office/officeart/2005/8/layout/chevron2"/>
    <dgm:cxn modelId="{4D16D9F1-92D6-4522-BA96-8108ACA24E02}" srcId="{CAAEF4E0-4106-4AE8-8F1F-F5B92E24E51C}" destId="{E413379D-7E2D-4A1C-98F0-74D564509102}" srcOrd="1" destOrd="0" parTransId="{93C5AAA4-FFDE-4B58-A7F6-141DC2C58461}" sibTransId="{154C9496-931C-4900-A2D3-716C9D8741F1}"/>
    <dgm:cxn modelId="{5C3C441E-B8D1-454B-A1DD-B13024291B4E}" type="presOf" srcId="{8C7BA0CC-D278-40CB-A345-4F60ACA597DE}" destId="{EB170185-EF5F-49B5-8232-DE1236AE3C2F}" srcOrd="0" destOrd="0" presId="urn:microsoft.com/office/officeart/2005/8/layout/chevron2"/>
    <dgm:cxn modelId="{99B63BE6-0265-4D97-A960-9C64107DF904}" type="presOf" srcId="{D8ECA10E-CAC5-416A-A08B-192DD31BCE7A}" destId="{4727472A-68BC-43F7-BF86-E199632B8AE7}" srcOrd="0" destOrd="0" presId="urn:microsoft.com/office/officeart/2005/8/layout/chevron2"/>
    <dgm:cxn modelId="{026FFE81-FC8E-4DA2-ACE2-2902114F7A31}" srcId="{CAAEF4E0-4106-4AE8-8F1F-F5B92E24E51C}" destId="{8C7BA0CC-D278-40CB-A345-4F60ACA597DE}" srcOrd="2" destOrd="0" parTransId="{8F6034C2-56FC-471C-9094-3A6A9E7C8FA3}" sibTransId="{4E00483C-E2BD-4F8F-8296-B184707D3786}"/>
    <dgm:cxn modelId="{A4258DA4-CBDE-4B5B-AB59-6217C0EA1710}" type="presOf" srcId="{AA8E25AE-FBA2-45C3-BE68-1E8A4961FA53}" destId="{3CF8334C-C7E2-49D0-B8F0-B1E6272A1350}" srcOrd="0" destOrd="1" presId="urn:microsoft.com/office/officeart/2005/8/layout/chevron2"/>
    <dgm:cxn modelId="{18FD069B-A120-4ECB-BF93-DFE78A1C1173}" type="presOf" srcId="{F1F0125A-F17F-4DE5-8816-522FA9BEBDC2}" destId="{E9E35FD6-EFD4-42CA-8A21-6C138C483F20}" srcOrd="0" destOrd="0" presId="urn:microsoft.com/office/officeart/2005/8/layout/chevron2"/>
    <dgm:cxn modelId="{0196C281-F8A6-404D-80E8-42710E608FD6}" type="presOf" srcId="{E08647A4-E7E5-4FFD-B0AA-DB57E7632695}" destId="{3CF8334C-C7E2-49D0-B8F0-B1E6272A1350}" srcOrd="0" destOrd="0" presId="urn:microsoft.com/office/officeart/2005/8/layout/chevron2"/>
    <dgm:cxn modelId="{90BBEFFC-7634-4B31-989A-5DF7B58A5570}" type="presOf" srcId="{8FE92819-03EF-4F36-B036-118947377C41}" destId="{F8FD20BD-3B4A-49AE-BFE9-E0D4E88B1227}" srcOrd="0" destOrd="0" presId="urn:microsoft.com/office/officeart/2005/8/layout/chevron2"/>
    <dgm:cxn modelId="{AF3D5F98-91D5-416F-9C4F-231EB4BD9772}" type="presOf" srcId="{D3AB85C2-6A76-4E78-96E4-057DBEE889E6}" destId="{F8FD20BD-3B4A-49AE-BFE9-E0D4E88B1227}" srcOrd="0" destOrd="1" presId="urn:microsoft.com/office/officeart/2005/8/layout/chevron2"/>
    <dgm:cxn modelId="{68CE639B-7621-4D19-A436-0D970917A9F7}" srcId="{F1F0125A-F17F-4DE5-8816-522FA9BEBDC2}" destId="{C5824E68-652A-4258-88DF-56D36011F843}" srcOrd="1" destOrd="0" parTransId="{9C918A08-B2FC-46E6-9F59-A6B2587930BE}" sibTransId="{DD7420E2-36D3-42CB-A6ED-9488E5FDC9AC}"/>
    <dgm:cxn modelId="{F2990E32-6071-48DF-8F4F-BD3E4BCCBD11}" type="presParOf" srcId="{03782D32-1DF8-4734-B552-69D1CE97B126}" destId="{F61B2E90-BFF9-4695-B58B-60614D552D6E}" srcOrd="0" destOrd="0" presId="urn:microsoft.com/office/officeart/2005/8/layout/chevron2"/>
    <dgm:cxn modelId="{7FD87CA9-496E-4FEC-869E-49A33BF48A0D}" type="presParOf" srcId="{F61B2E90-BFF9-4695-B58B-60614D552D6E}" destId="{E9E35FD6-EFD4-42CA-8A21-6C138C483F20}" srcOrd="0" destOrd="0" presId="urn:microsoft.com/office/officeart/2005/8/layout/chevron2"/>
    <dgm:cxn modelId="{591B3F2F-B060-4785-8760-746232C77EAB}" type="presParOf" srcId="{F61B2E90-BFF9-4695-B58B-60614D552D6E}" destId="{4727472A-68BC-43F7-BF86-E199632B8AE7}" srcOrd="1" destOrd="0" presId="urn:microsoft.com/office/officeart/2005/8/layout/chevron2"/>
    <dgm:cxn modelId="{B20C2DB3-D7E9-4579-9B5C-DBDEABE4C073}" type="presParOf" srcId="{03782D32-1DF8-4734-B552-69D1CE97B126}" destId="{1018F094-41AB-4BFE-891E-A25C901FED82}" srcOrd="1" destOrd="0" presId="urn:microsoft.com/office/officeart/2005/8/layout/chevron2"/>
    <dgm:cxn modelId="{7F3E37AC-5212-41DC-AE0B-8214D820B7D2}" type="presParOf" srcId="{03782D32-1DF8-4734-B552-69D1CE97B126}" destId="{9DCC3CC7-27B3-488D-86B3-8B58EA1FB404}" srcOrd="2" destOrd="0" presId="urn:microsoft.com/office/officeart/2005/8/layout/chevron2"/>
    <dgm:cxn modelId="{767090E7-C4A3-4FDC-8015-68AB8FB8CD0A}" type="presParOf" srcId="{9DCC3CC7-27B3-488D-86B3-8B58EA1FB404}" destId="{4EA03DFA-FD8D-48D6-8FBE-F36BC1C99351}" srcOrd="0" destOrd="0" presId="urn:microsoft.com/office/officeart/2005/8/layout/chevron2"/>
    <dgm:cxn modelId="{968CDC21-96BE-4074-9D15-C650891D6E17}" type="presParOf" srcId="{9DCC3CC7-27B3-488D-86B3-8B58EA1FB404}" destId="{3CF8334C-C7E2-49D0-B8F0-B1E6272A1350}" srcOrd="1" destOrd="0" presId="urn:microsoft.com/office/officeart/2005/8/layout/chevron2"/>
    <dgm:cxn modelId="{0D345796-272F-4F87-9275-298B0BCA07F6}" type="presParOf" srcId="{03782D32-1DF8-4734-B552-69D1CE97B126}" destId="{C6D6D35A-FDCA-415C-82B1-0A1318C5E7AE}" srcOrd="3" destOrd="0" presId="urn:microsoft.com/office/officeart/2005/8/layout/chevron2"/>
    <dgm:cxn modelId="{9C6F1D86-E3FC-487F-83C3-68296AE86876}" type="presParOf" srcId="{03782D32-1DF8-4734-B552-69D1CE97B126}" destId="{8DD481CD-26C9-43C1-80E6-49BD5424731D}" srcOrd="4" destOrd="0" presId="urn:microsoft.com/office/officeart/2005/8/layout/chevron2"/>
    <dgm:cxn modelId="{197A9682-DEEF-41EA-B919-F34E29E78F65}" type="presParOf" srcId="{8DD481CD-26C9-43C1-80E6-49BD5424731D}" destId="{EB170185-EF5F-49B5-8232-DE1236AE3C2F}" srcOrd="0" destOrd="0" presId="urn:microsoft.com/office/officeart/2005/8/layout/chevron2"/>
    <dgm:cxn modelId="{60810082-AF0F-4BFD-8171-A8C625E36AA3}" type="presParOf" srcId="{8DD481CD-26C9-43C1-80E6-49BD5424731D}" destId="{F8FD20BD-3B4A-49AE-BFE9-E0D4E88B1227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Тема: «Понятие аварии, катастрофы, чрезвычайной ситуации техногенного характера и их классификации»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6400800" cy="1981200"/>
          </a:xfrm>
        </p:spPr>
        <p:txBody>
          <a:bodyPr>
            <a:normAutofit/>
          </a:bodyPr>
          <a:lstStyle/>
          <a:p>
            <a:pPr algn="l"/>
            <a:r>
              <a:rPr lang="ru-RU" sz="20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Цели урока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Актуализировать знания о безопасности 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Познакомиться со структурой учебника;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Классифицировать ЧС техногенного характера</a:t>
            </a:r>
          </a:p>
          <a:p>
            <a:pPr algn="l">
              <a:buFont typeface="Wingdings" pitchFamily="2" charset="2"/>
              <a:buChar char="v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solidFill>
                  <a:schemeClr val="tx1"/>
                </a:solidFill>
                <a:effectLst/>
              </a:rPr>
              <a:t>Основные определения по теме</a:t>
            </a:r>
            <a:endParaRPr lang="ru-RU" sz="320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001000" cy="3200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Чрезвычайная ситуация техногенного характера (ЧС)</a:t>
            </a:r>
            <a:r>
              <a:rPr lang="ru-RU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</a:t>
            </a:r>
            <a:r>
              <a:rPr lang="ru-RU" dirty="0" smtClean="0"/>
              <a:t>неблагоприятная обстановка на определённой территории, сложившаяся в результате аварии, катастрофы или иного бедствия, которые могут повлечь или повлекли: человеческие жертвы; ущерб здоровью людей или окружающей среде; значительные материальные потери; нарушение жизнедеятельности людей.</a:t>
            </a:r>
          </a:p>
          <a:p>
            <a:pPr algn="l">
              <a:buFont typeface="Wingdings" pitchFamily="2" charset="2"/>
              <a:buChar char="q"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Производственная авария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/>
              <a:t>это опасное техногенное происшествие, создавшее на объекте(определенной территории или акватории) угрозу здоровью людей, повлекшее частичное разрушение зданий, сооружений, оборудования и транспортных средств, нарушение производственного или транспортного процесса, а также наносящего ущерб окружающей природной среде. 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Происшествие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 </a:t>
            </a:r>
            <a:r>
              <a:rPr lang="ru-RU" dirty="0" smtClean="0"/>
              <a:t>мелкая авария с незначительным ущербом.</a:t>
            </a:r>
          </a:p>
          <a:p>
            <a:pPr>
              <a:buFont typeface="Wingdings" pitchFamily="2" charset="2"/>
              <a:buChar char="q"/>
            </a:pPr>
            <a:r>
              <a:rPr lang="ru-RU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Крупная авария </a:t>
            </a:r>
            <a:r>
              <a:rPr lang="ru-RU" dirty="0" smtClean="0">
                <a:solidFill>
                  <a:schemeClr val="bg1"/>
                </a:solidFill>
              </a:rPr>
              <a:t>–</a:t>
            </a:r>
            <a:r>
              <a:rPr lang="ru-RU" dirty="0" err="1" smtClean="0"/>
              <a:t>авария</a:t>
            </a:r>
            <a:r>
              <a:rPr lang="ru-RU" dirty="0" smtClean="0"/>
              <a:t> с большим ущербом.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Катастрофа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 -</a:t>
            </a:r>
            <a:r>
              <a:rPr lang="ru-RU" dirty="0" smtClean="0"/>
              <a:t>крупномасштабная авария, повлекшая за собой человеческие жертвы, значительный материальный ущерб, полное разрушение объектов и другие тяжелые последствия.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Классификация ЧС :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Классификация чрезвычайных ситуаций по масштабу распространения:</a:t>
            </a:r>
            <a:endParaRPr lang="ru-RU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Домашнее задание :</a:t>
            </a:r>
            <a:endParaRPr lang="ru-RU" sz="2800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Введение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1.1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Выучить виды ЧС техногенного характера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Составить в тетради блок – схему с видами ЧС техногенного характера, характерными для нашей местности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229</Words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Тема: «Понятие аварии, катастрофы, чрезвычайной ситуации техногенного характера и их классификации»</vt:lpstr>
      <vt:lpstr>Основные определения по теме</vt:lpstr>
      <vt:lpstr>Слайд 3</vt:lpstr>
      <vt:lpstr>Слайд 4</vt:lpstr>
      <vt:lpstr>Классификация ЧС :</vt:lpstr>
      <vt:lpstr>Классификация чрезвычайных ситуаций по масштабу распространения:</vt:lpstr>
      <vt:lpstr>Домашнее задание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«Понятие аварии, катастрофы, чрезвычайной ситуации техногенного характера и их классификации»</dc:title>
  <cp:lastModifiedBy>Савицкая</cp:lastModifiedBy>
  <cp:revision>15</cp:revision>
  <dcterms:modified xsi:type="dcterms:W3CDTF">2010-09-03T07:13:24Z</dcterms:modified>
</cp:coreProperties>
</file>