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shared.ru/slide/3896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mod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rainingvideos.com/edmodo1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0"/>
            <a:ext cx="8610600" cy="30480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Инкина Инна Ильинична</a:t>
            </a:r>
          </a:p>
          <a:p>
            <a:pPr algn="r"/>
            <a:r>
              <a:rPr lang="ru-RU" b="1" dirty="0" smtClean="0"/>
              <a:t>ГБОУ СОШ </a:t>
            </a:r>
            <a:r>
              <a:rPr lang="en-GB" b="1" dirty="0" smtClean="0"/>
              <a:t>N2 </a:t>
            </a:r>
            <a:r>
              <a:rPr lang="ru-RU" b="1" dirty="0" smtClean="0"/>
              <a:t>«ОЦ»</a:t>
            </a:r>
          </a:p>
          <a:p>
            <a:pPr algn="r"/>
            <a:r>
              <a:rPr lang="ru-RU" b="1" dirty="0" smtClean="0"/>
              <a:t>с. </a:t>
            </a:r>
            <a:r>
              <a:rPr lang="ru-RU" b="1" dirty="0" err="1" smtClean="0"/>
              <a:t>Кинель-Черкассы</a:t>
            </a:r>
            <a:r>
              <a:rPr lang="ru-RU" b="1" dirty="0" smtClean="0"/>
              <a:t> Самарская обл.</a:t>
            </a:r>
          </a:p>
          <a:p>
            <a:pPr algn="r"/>
            <a:endParaRPr lang="ru-RU" b="1" dirty="0" smtClean="0"/>
          </a:p>
          <a:p>
            <a:r>
              <a:rPr lang="ru-RU" b="1" dirty="0" smtClean="0"/>
              <a:t>2013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 сервисы  </a:t>
            </a:r>
            <a:r>
              <a:rPr lang="en-GB" dirty="0" smtClean="0"/>
              <a:t>WEB.2 </a:t>
            </a:r>
            <a:r>
              <a:rPr lang="en-US" dirty="0" smtClean="0"/>
              <a:t> </a:t>
            </a:r>
            <a:r>
              <a:rPr lang="ru-RU" dirty="0" smtClean="0"/>
              <a:t>и формирование 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образования</a:t>
            </a:r>
            <a:endParaRPr lang="en-GB" dirty="0"/>
          </a:p>
        </p:txBody>
      </p:sp>
    </p:spTree>
  </p:cSld>
  <p:clrMapOvr>
    <a:masterClrMapping/>
  </p:clrMapOvr>
  <p:transition spd="med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 Сервисы </a:t>
            </a:r>
            <a:r>
              <a:rPr lang="en-GB" dirty="0" smtClean="0"/>
              <a:t>WEB.2 </a:t>
            </a:r>
            <a:r>
              <a:rPr lang="ru-RU" dirty="0" smtClean="0"/>
              <a:t>и их специфика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 Сервисы </a:t>
            </a:r>
            <a:r>
              <a:rPr lang="en-GB" dirty="0" smtClean="0"/>
              <a:t>WEB.2 </a:t>
            </a:r>
            <a:r>
              <a:rPr lang="ru-RU" dirty="0" smtClean="0"/>
              <a:t>в практике учителя  в школе</a:t>
            </a:r>
          </a:p>
          <a:p>
            <a:endParaRPr lang="ru-RU" dirty="0" smtClean="0"/>
          </a:p>
          <a:p>
            <a:r>
              <a:rPr lang="ru-RU" dirty="0" smtClean="0"/>
              <a:t>3.  Возможности  платформы </a:t>
            </a:r>
            <a:r>
              <a:rPr lang="en-GB" dirty="0" smtClean="0"/>
              <a:t>EDMODO</a:t>
            </a:r>
            <a:r>
              <a:rPr lang="ru-RU" dirty="0" smtClean="0"/>
              <a:t> в создании обучающей среды </a:t>
            </a:r>
            <a:endParaRPr lang="en-GB" dirty="0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Сервисы </a:t>
            </a:r>
            <a:r>
              <a:rPr lang="en-GB" b="1" dirty="0" smtClean="0"/>
              <a:t>WEB.2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Тим О</a:t>
            </a:r>
            <a:r>
              <a:rPr lang="en-GB" dirty="0" smtClean="0"/>
              <a:t>’</a:t>
            </a:r>
            <a:r>
              <a:rPr lang="ru-RU" dirty="0" err="1" smtClean="0"/>
              <a:t>Рейли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Системы, которые путем сетевого взаимодействия становятся «лучше», т.е. богаче по содержанию. Чем больше пользователей, тем они привлекательнее.</a:t>
            </a:r>
          </a:p>
          <a:p>
            <a:pPr>
              <a:buNone/>
            </a:pPr>
            <a:r>
              <a:rPr lang="ru-RU" dirty="0" smtClean="0"/>
              <a:t>Это сетевое программное обеспечение, поддерживающее групповые взаимодействия, которые включают размещение записей участников, файлов и коммуникацию участников между собой:</a:t>
            </a:r>
          </a:p>
          <a:p>
            <a:pPr>
              <a:buNone/>
            </a:pPr>
            <a:r>
              <a:rPr lang="ru-RU" dirty="0" smtClean="0"/>
              <a:t>социальные сети, </a:t>
            </a:r>
            <a:r>
              <a:rPr lang="ru-RU" dirty="0" err="1" smtClean="0"/>
              <a:t>блоги</a:t>
            </a:r>
            <a:r>
              <a:rPr lang="ru-RU" dirty="0" smtClean="0"/>
              <a:t>, чаты, форумы.</a:t>
            </a:r>
            <a:endParaRPr lang="en-GB" dirty="0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«Сервисы </a:t>
            </a:r>
            <a:r>
              <a:rPr lang="ru-RU" b="1" dirty="0" err="1" smtClean="0"/>
              <a:t>Веб</a:t>
            </a:r>
            <a:r>
              <a:rPr lang="ru-RU" b="1" dirty="0" smtClean="0"/>
              <a:t> 2.0 в практике работы педагога</a:t>
            </a:r>
            <a:r>
              <a:rPr lang="ru-RU" b="1" dirty="0" smtClean="0"/>
              <a:t>»</a:t>
            </a:r>
            <a:r>
              <a:rPr lang="en-GB" b="1" dirty="0" smtClean="0"/>
              <a:t> - </a:t>
            </a:r>
            <a:r>
              <a:rPr lang="ru-RU" b="1" dirty="0" smtClean="0"/>
              <a:t>Антонова Анна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b="1" dirty="0" smtClean="0">
                <a:hlinkClick r:id="rId2"/>
              </a:rPr>
              <a:t>http://www.myshared.ru/slide/3896</a:t>
            </a:r>
            <a:r>
              <a:rPr lang="en-GB" sz="3200" b="1" dirty="0" smtClean="0">
                <a:hlinkClick r:id="rId2"/>
              </a:rPr>
              <a:t>/</a:t>
            </a:r>
            <a:endParaRPr lang="en-GB" sz="3200" b="1" dirty="0" smtClean="0"/>
          </a:p>
          <a:p>
            <a:endParaRPr lang="en-GB" dirty="0" smtClean="0"/>
          </a:p>
          <a:p>
            <a:r>
              <a:rPr lang="en-GB" dirty="0" err="1" smtClean="0"/>
              <a:t>Webmix</a:t>
            </a:r>
            <a:endParaRPr lang="en-GB" dirty="0" smtClean="0"/>
          </a:p>
          <a:p>
            <a:r>
              <a:rPr lang="en-GB" dirty="0" smtClean="0"/>
              <a:t>Google-sites</a:t>
            </a:r>
          </a:p>
          <a:p>
            <a:r>
              <a:rPr lang="en-GB" dirty="0" smtClean="0"/>
              <a:t>Blogs</a:t>
            </a:r>
          </a:p>
          <a:p>
            <a:r>
              <a:rPr lang="en-GB" dirty="0" smtClean="0"/>
              <a:t>Maps</a:t>
            </a:r>
          </a:p>
          <a:p>
            <a:r>
              <a:rPr lang="ru-RU" dirty="0" err="1" smtClean="0"/>
              <a:t>фото-сеовисы</a:t>
            </a:r>
            <a:endParaRPr lang="ru-RU" dirty="0" smtClean="0"/>
          </a:p>
          <a:p>
            <a:r>
              <a:rPr lang="en-GB" dirty="0" smtClean="0"/>
              <a:t>Graphing</a:t>
            </a:r>
          </a:p>
          <a:p>
            <a:r>
              <a:rPr lang="en-GB" dirty="0" smtClean="0"/>
              <a:t>Mash-ups</a:t>
            </a:r>
          </a:p>
          <a:p>
            <a:r>
              <a:rPr lang="en-GB" dirty="0" err="1" smtClean="0"/>
              <a:t>Slideshare</a:t>
            </a:r>
            <a:r>
              <a:rPr lang="en-GB" smtClean="0"/>
              <a:t>-net</a:t>
            </a:r>
          </a:p>
          <a:p>
            <a:endParaRPr lang="en-GB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Блог</a:t>
            </a:r>
            <a:r>
              <a:rPr lang="ru-RU" b="1" dirty="0" smtClean="0"/>
              <a:t> Александра </a:t>
            </a:r>
            <a:r>
              <a:rPr lang="ru-RU" b="1" dirty="0" err="1" smtClean="0"/>
              <a:t>Баданова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GB" b="1" dirty="0" smtClean="0"/>
              <a:t>badanovag.blogspot.com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Интерактивные доски и </a:t>
            </a:r>
            <a:r>
              <a:rPr lang="ru-RU" dirty="0" err="1" smtClean="0"/>
              <a:t>груп</a:t>
            </a:r>
            <a:r>
              <a:rPr lang="ru-RU" dirty="0" smtClean="0"/>
              <a:t>. работа с ними</a:t>
            </a:r>
          </a:p>
          <a:p>
            <a:r>
              <a:rPr lang="ru-RU" dirty="0" smtClean="0"/>
              <a:t>Графика </a:t>
            </a:r>
            <a:r>
              <a:rPr lang="en-GB" dirty="0" smtClean="0"/>
              <a:t>on-line</a:t>
            </a:r>
          </a:p>
          <a:p>
            <a:r>
              <a:rPr lang="ru-RU" dirty="0" smtClean="0"/>
              <a:t>Презентации, публикации, видео</a:t>
            </a:r>
          </a:p>
          <a:p>
            <a:r>
              <a:rPr lang="ru-RU" dirty="0" smtClean="0"/>
              <a:t>Офисные технологии, документы</a:t>
            </a:r>
          </a:p>
          <a:p>
            <a:r>
              <a:rPr lang="ru-RU" dirty="0" smtClean="0"/>
              <a:t>Органайзеры, </a:t>
            </a:r>
            <a:r>
              <a:rPr lang="ru-RU" dirty="0" err="1" smtClean="0"/>
              <a:t>информеры</a:t>
            </a:r>
            <a:endParaRPr lang="ru-RU" dirty="0" smtClean="0"/>
          </a:p>
          <a:p>
            <a:r>
              <a:rPr lang="ru-RU" dirty="0" smtClean="0"/>
              <a:t>Визуализация</a:t>
            </a:r>
          </a:p>
          <a:p>
            <a:r>
              <a:rPr lang="ru-RU" dirty="0" err="1" smtClean="0"/>
              <a:t>Вебинары</a:t>
            </a:r>
            <a:r>
              <a:rPr lang="ru-RU" dirty="0" smtClean="0"/>
              <a:t>, уроки, конференции, встречи</a:t>
            </a:r>
          </a:p>
          <a:p>
            <a:r>
              <a:rPr lang="ru-RU" dirty="0" smtClean="0"/>
              <a:t>Библиотеки</a:t>
            </a:r>
          </a:p>
          <a:p>
            <a:r>
              <a:rPr lang="ru-RU" dirty="0" smtClean="0"/>
              <a:t>Карты</a:t>
            </a:r>
          </a:p>
          <a:p>
            <a:r>
              <a:rPr lang="ru-RU" dirty="0" smtClean="0"/>
              <a:t>Опросы, тесты</a:t>
            </a:r>
            <a:endParaRPr lang="en-GB" dirty="0"/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EDMODO</a:t>
            </a:r>
            <a:br>
              <a:rPr lang="en-GB" b="1" dirty="0" smtClean="0"/>
            </a:br>
            <a:r>
              <a:rPr lang="en-GB" b="1" dirty="0" smtClean="0"/>
              <a:t>Where </a:t>
            </a:r>
            <a:r>
              <a:rPr lang="en-GB" b="1" dirty="0" smtClean="0"/>
              <a:t>learning </a:t>
            </a:r>
            <a:r>
              <a:rPr lang="en-GB" b="1" dirty="0" smtClean="0"/>
              <a:t>happens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 b="1" dirty="0" smtClean="0">
                <a:hlinkClick r:id="rId2"/>
              </a:rPr>
              <a:t>http://www.edmodo.com</a:t>
            </a:r>
            <a:r>
              <a:rPr lang="en-GB" sz="3600" b="1" dirty="0" smtClean="0">
                <a:hlinkClick r:id="rId2"/>
              </a:rPr>
              <a:t>/</a:t>
            </a:r>
            <a:endParaRPr lang="en-GB" sz="3600" b="1" dirty="0" smtClean="0"/>
          </a:p>
          <a:p>
            <a:endParaRPr lang="en-GB" dirty="0" smtClean="0"/>
          </a:p>
          <a:p>
            <a:r>
              <a:rPr lang="en-GB" dirty="0" smtClean="0"/>
              <a:t>Registration: teacher – student (no e-mails)</a:t>
            </a:r>
          </a:p>
          <a:p>
            <a:r>
              <a:rPr lang="en-GB" dirty="0" smtClean="0"/>
              <a:t>Post </a:t>
            </a:r>
            <a:r>
              <a:rPr lang="en-GB" dirty="0" err="1" smtClean="0"/>
              <a:t>asignments</a:t>
            </a:r>
            <a:r>
              <a:rPr lang="en-GB" dirty="0" smtClean="0"/>
              <a:t>, files</a:t>
            </a:r>
          </a:p>
          <a:p>
            <a:r>
              <a:rPr lang="en-GB" dirty="0" smtClean="0"/>
              <a:t>Provide tests, quizzes, poles</a:t>
            </a:r>
          </a:p>
          <a:p>
            <a:r>
              <a:rPr lang="en-GB" dirty="0" smtClean="0"/>
              <a:t>Organize a library</a:t>
            </a:r>
          </a:p>
          <a:p>
            <a:r>
              <a:rPr lang="en-GB" dirty="0" smtClean="0"/>
              <a:t>Send alerts</a:t>
            </a:r>
          </a:p>
          <a:p>
            <a:r>
              <a:rPr lang="en-GB" dirty="0" smtClean="0"/>
              <a:t>Students: post files</a:t>
            </a:r>
          </a:p>
          <a:p>
            <a:r>
              <a:rPr lang="en-GB" dirty="0" smtClean="0"/>
              <a:t>Monitoring </a:t>
            </a:r>
            <a:endParaRPr lang="en-GB" dirty="0"/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</a:t>
            </a:r>
            <a:r>
              <a:rPr lang="en-GB" dirty="0" err="1" smtClean="0"/>
              <a:t>Russel</a:t>
            </a:r>
            <a:r>
              <a:rPr lang="en-GB" dirty="0" smtClean="0"/>
              <a:t> </a:t>
            </a:r>
            <a:r>
              <a:rPr lang="en-GB" dirty="0" err="1" smtClean="0"/>
              <a:t>Stannard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hlinkClick r:id="rId2"/>
              </a:rPr>
              <a:t>http://www.teachertrainingvideos.com/edmodo1/index.html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/>
              <a:t>http://www.teachertrainingvideos.com/edmodo2/index.html</a:t>
            </a:r>
            <a:endParaRPr lang="en-GB" sz="3600" dirty="0"/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8458200" cy="28194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Инкина Инна Ильинична</a:t>
            </a:r>
          </a:p>
          <a:p>
            <a:pPr algn="r"/>
            <a:r>
              <a:rPr lang="ru-RU" b="1" dirty="0" smtClean="0"/>
              <a:t>ГБОУ СОШ </a:t>
            </a:r>
            <a:r>
              <a:rPr lang="en-GB" b="1" dirty="0" smtClean="0"/>
              <a:t>N2 </a:t>
            </a:r>
            <a:r>
              <a:rPr lang="ru-RU" b="1" dirty="0" smtClean="0"/>
              <a:t>«ОЦ»</a:t>
            </a:r>
          </a:p>
          <a:p>
            <a:pPr algn="r"/>
            <a:r>
              <a:rPr lang="ru-RU" b="1" dirty="0" smtClean="0"/>
              <a:t>с. </a:t>
            </a:r>
            <a:r>
              <a:rPr lang="ru-RU" b="1" dirty="0" err="1" smtClean="0"/>
              <a:t>Кинель-Черкассы</a:t>
            </a:r>
            <a:r>
              <a:rPr lang="ru-RU" b="1" dirty="0" smtClean="0"/>
              <a:t> Самарская обл.</a:t>
            </a:r>
            <a:endParaRPr lang="en-GB" b="1" dirty="0" smtClean="0"/>
          </a:p>
          <a:p>
            <a:pPr algn="r"/>
            <a:r>
              <a:rPr lang="en-US" b="1" dirty="0" smtClean="0"/>
              <a:t>inkinna@yandex.ru</a:t>
            </a:r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</a:t>
            </a:r>
            <a:r>
              <a:rPr lang="ru-RU" sz="4800" dirty="0" smtClean="0"/>
              <a:t>ПАСИБО ЗА ВНИМАНИЕ!</a:t>
            </a:r>
            <a:endParaRPr lang="en-GB" sz="4800" dirty="0"/>
          </a:p>
        </p:txBody>
      </p:sp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239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Интернет сервисы  WEB.2  и формирование  метапредметных и личностных результатов образования</vt:lpstr>
      <vt:lpstr>Slide 2</vt:lpstr>
      <vt:lpstr>Сервисы WEB.2</vt:lpstr>
      <vt:lpstr>«Сервисы Веб 2.0 в практике работы педагога» - Антонова Анна </vt:lpstr>
      <vt:lpstr>Блог Александра Баданова badanovag.blogspot.com</vt:lpstr>
      <vt:lpstr>EDMODO Where learning happens</vt:lpstr>
      <vt:lpstr>Video Russel Stannard</vt:lpstr>
      <vt:lpstr>CПАСИБО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сервисы  WEB.2  и формирование  метапредметных и личностных результатов образования</dc:title>
  <cp:lastModifiedBy>Valued eMachines Customer</cp:lastModifiedBy>
  <cp:revision>11</cp:revision>
  <dcterms:modified xsi:type="dcterms:W3CDTF">2013-05-10T15:30:22Z</dcterms:modified>
</cp:coreProperties>
</file>