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1" r:id="rId4"/>
    <p:sldId id="262" r:id="rId5"/>
    <p:sldId id="264" r:id="rId6"/>
    <p:sldId id="265" r:id="rId7"/>
    <p:sldId id="257" r:id="rId8"/>
    <p:sldId id="260" r:id="rId9"/>
    <p:sldId id="25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2F5D-5121-426C-8425-CD26A156D325}" type="datetimeFigureOut">
              <a:rPr lang="ru-RU" smtClean="0"/>
              <a:pPr/>
              <a:t>04.01.2014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05B06-C24A-475C-BB42-9CACC14A0F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2F5D-5121-426C-8425-CD26A156D325}" type="datetimeFigureOut">
              <a:rPr lang="ru-RU" smtClean="0"/>
              <a:pPr/>
              <a:t>04.01.2014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05B06-C24A-475C-BB42-9CACC14A0F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2F5D-5121-426C-8425-CD26A156D325}" type="datetimeFigureOut">
              <a:rPr lang="ru-RU" smtClean="0"/>
              <a:pPr/>
              <a:t>04.01.2014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05B06-C24A-475C-BB42-9CACC14A0F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12813" y="1905000"/>
            <a:ext cx="3978275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5043488" y="1905000"/>
            <a:ext cx="3979862" cy="41910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18E6CB-AF1C-4589-9AC2-3DBC717BD5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2F5D-5121-426C-8425-CD26A156D325}" type="datetimeFigureOut">
              <a:rPr lang="ru-RU" smtClean="0"/>
              <a:pPr/>
              <a:t>04.01.2014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05B06-C24A-475C-BB42-9CACC14A0F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2F5D-5121-426C-8425-CD26A156D325}" type="datetimeFigureOut">
              <a:rPr lang="ru-RU" smtClean="0"/>
              <a:pPr/>
              <a:t>04.01.2014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05B06-C24A-475C-BB42-9CACC14A0F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2F5D-5121-426C-8425-CD26A156D325}" type="datetimeFigureOut">
              <a:rPr lang="ru-RU" smtClean="0"/>
              <a:pPr/>
              <a:t>04.01.2014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05B06-C24A-475C-BB42-9CACC14A0F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2F5D-5121-426C-8425-CD26A156D325}" type="datetimeFigureOut">
              <a:rPr lang="ru-RU" smtClean="0"/>
              <a:pPr/>
              <a:t>04.01.2014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05B06-C24A-475C-BB42-9CACC14A0F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2F5D-5121-426C-8425-CD26A156D325}" type="datetimeFigureOut">
              <a:rPr lang="ru-RU" smtClean="0"/>
              <a:pPr/>
              <a:t>04.01.2014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05B06-C24A-475C-BB42-9CACC14A0F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2F5D-5121-426C-8425-CD26A156D325}" type="datetimeFigureOut">
              <a:rPr lang="ru-RU" smtClean="0"/>
              <a:pPr/>
              <a:t>04.01.2014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05B06-C24A-475C-BB42-9CACC14A0F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2F5D-5121-426C-8425-CD26A156D325}" type="datetimeFigureOut">
              <a:rPr lang="ru-RU" smtClean="0"/>
              <a:pPr/>
              <a:t>04.01.2014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05B06-C24A-475C-BB42-9CACC14A0F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2F5D-5121-426C-8425-CD26A156D325}" type="datetimeFigureOut">
              <a:rPr lang="ru-RU" smtClean="0"/>
              <a:pPr/>
              <a:t>04.01.2014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05B06-C24A-475C-BB42-9CACC14A0F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82F5D-5121-426C-8425-CD26A156D325}" type="datetimeFigureOut">
              <a:rPr lang="ru-RU" smtClean="0"/>
              <a:pPr/>
              <a:t>04.01.2014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05B06-C24A-475C-BB42-9CACC14A0FC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giorgionadali.files.wordpress.com/2010/10/falsomessia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dobrochan.ru/src/jpg/0908/1250320478000.jpg" TargetMode="Externa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28737"/>
            <a:ext cx="7772400" cy="2171714"/>
          </a:xfrm>
        </p:spPr>
        <p:txBody>
          <a:bodyPr>
            <a:normAutofit/>
          </a:bodyPr>
          <a:lstStyle/>
          <a:p>
            <a:r>
              <a:rPr lang="ru-RU" sz="8800" b="1" dirty="0" smtClean="0"/>
              <a:t>СЕКТЫ</a:t>
            </a:r>
            <a:r>
              <a:rPr lang="ru-RU" sz="8800" dirty="0" smtClean="0"/>
              <a:t> </a:t>
            </a:r>
            <a:endParaRPr lang="ru-RU" sz="8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3886200"/>
            <a:ext cx="8143932" cy="175260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Презентацию подготовила  учитель истории МОУ «СОШ п.Горный» </a:t>
            </a:r>
            <a:r>
              <a:rPr lang="ru-RU" dirty="0" err="1" smtClean="0"/>
              <a:t>Иргалиева</a:t>
            </a:r>
            <a:r>
              <a:rPr lang="ru-RU" dirty="0" smtClean="0"/>
              <a:t> Оксана Викторовна</a:t>
            </a:r>
          </a:p>
          <a:p>
            <a:r>
              <a:rPr lang="ru-RU" dirty="0" smtClean="0"/>
              <a:t>д</a:t>
            </a:r>
            <a:r>
              <a:rPr lang="ru-RU" dirty="0" smtClean="0"/>
              <a:t>ля урока обществознания 5 класс по теме:                «О прошлом, настоящем и будущем»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im3-tub-ru.yandex.net/i?id=119708332-30-72&amp;n=2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428604"/>
            <a:ext cx="7572428" cy="607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285729"/>
            <a:ext cx="835824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Секта – организация или группа лиц, замкнувшихся в своих интересах (в том числе культовых), не совпадающих с интересами общества, безразличных или противоречащих им.</a:t>
            </a:r>
          </a:p>
        </p:txBody>
      </p:sp>
      <p:pic>
        <p:nvPicPr>
          <p:cNvPr id="5" name="Содержимое 3" descr="http://cdn.bandmix.com/media/386/386512/586734-l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0" y="2357431"/>
            <a:ext cx="4377067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 descr="Картинка 440 из 7065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74080" y="2357430"/>
            <a:ext cx="4426482" cy="40005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Секты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7159" y="1905000"/>
            <a:ext cx="2786081" cy="4191000"/>
          </a:xfrm>
        </p:spPr>
        <p:txBody>
          <a:bodyPr/>
          <a:lstStyle/>
          <a:p>
            <a:pPr eaLnBrk="1" hangingPunct="1"/>
            <a:endParaRPr lang="ru-RU" sz="2800" dirty="0" smtClean="0"/>
          </a:p>
          <a:p>
            <a:pPr eaLnBrk="1" hangingPunct="1"/>
            <a:r>
              <a:rPr lang="ru-RU" sz="2800" dirty="0" smtClean="0"/>
              <a:t>Кришнаиты на улице</a:t>
            </a:r>
          </a:p>
        </p:txBody>
      </p:sp>
      <p:pic>
        <p:nvPicPr>
          <p:cNvPr id="7172" name="Picture 7" descr="Картинка 341 из 7065">
            <a:hlinkClick r:id="rId2"/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3571868" y="1752600"/>
            <a:ext cx="5451482" cy="467679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Признаки сект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sz="3600" b="1" dirty="0" smtClean="0"/>
              <a:t>Извлечение прибыли – пожертвования, труд адептов, передача  личного  имущества</a:t>
            </a:r>
          </a:p>
          <a:p>
            <a:pPr eaLnBrk="1" hangingPunct="1"/>
            <a:r>
              <a:rPr lang="ru-RU" sz="3600" b="1" dirty="0" smtClean="0"/>
              <a:t>Навязчивый характер  пропаганды, миссионерской работы</a:t>
            </a:r>
          </a:p>
          <a:p>
            <a:pPr eaLnBrk="1" hangingPunct="1"/>
            <a:r>
              <a:rPr lang="ru-RU" sz="3600" b="1" dirty="0" smtClean="0"/>
              <a:t>Адепт – посвященный в тайны </a:t>
            </a:r>
            <a:r>
              <a:rPr lang="ru-RU" sz="3600" b="1" dirty="0" err="1" smtClean="0"/>
              <a:t>к-л</a:t>
            </a:r>
            <a:r>
              <a:rPr lang="ru-RU" sz="3600" b="1" dirty="0" smtClean="0"/>
              <a:t> учения, секты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Признаки культов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ru-RU" b="1" dirty="0" smtClean="0"/>
              <a:t>Все имеют харизматического лидера, лидер должен владеть методами контроля и власти</a:t>
            </a:r>
          </a:p>
          <a:p>
            <a:pPr eaLnBrk="1" hangingPunct="1"/>
            <a:r>
              <a:rPr lang="ru-RU" b="1" dirty="0" smtClean="0"/>
              <a:t>Применение техники психологического воздействия – «контроль  сознания», «исправление мышления»</a:t>
            </a:r>
          </a:p>
          <a:p>
            <a:pPr eaLnBrk="1" hangingPunct="1"/>
            <a:r>
              <a:rPr lang="ru-RU" b="1" dirty="0" smtClean="0"/>
              <a:t>Манипулирование  «сверху» - реальные способы подчинения – наркотики и эзотерические методики</a:t>
            </a:r>
          </a:p>
          <a:p>
            <a:pPr eaLnBrk="1" hangingPunct="1"/>
            <a:endParaRPr lang="ru-RU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2011354"/>
          </a:xfrm>
        </p:spPr>
        <p:txBody>
          <a:bodyPr>
            <a:noAutofit/>
          </a:bodyPr>
          <a:lstStyle/>
          <a:p>
            <a:pPr algn="just"/>
            <a:r>
              <a:rPr lang="ru-RU" sz="3600" b="1" dirty="0" smtClean="0"/>
              <a:t>В </a:t>
            </a:r>
            <a:r>
              <a:rPr lang="ru-RU" sz="3600" b="1" dirty="0"/>
              <a:t>ноябре 1978 года весь мир был потрясен, узнав о страшном конце возглавлявшейся Джимом Джонсом секты «Народный храм». </a:t>
            </a:r>
          </a:p>
        </p:txBody>
      </p:sp>
      <p:pic>
        <p:nvPicPr>
          <p:cNvPr id="6" name="Рисунок 5" descr="http://cs9245.vk.me/u4412064/92292337/x_56070ae4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786058"/>
            <a:ext cx="6429420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Расколы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Ереси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Секты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Секта Петра Кузнецова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 </a:t>
            </a:r>
            <a:r>
              <a:rPr kumimoji="0" lang="ru-RU" sz="40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26" name="Picture 2" descr="http://penzabezsekt.ru/images/3f55ecebcdeb896352a7f66c49c1f5a4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9896" y="504825"/>
            <a:ext cx="4334104" cy="5781695"/>
          </a:xfrm>
          <a:prstGeom prst="rect">
            <a:avLst/>
          </a:prstGeom>
          <a:noFill/>
        </p:spPr>
      </p:pic>
      <p:pic>
        <p:nvPicPr>
          <p:cNvPr id="6" name="Содержимое 5" descr="http://pravo.ru/store/images/4/6097.jpg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85720" y="285728"/>
            <a:ext cx="4143372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428596" y="3929066"/>
            <a:ext cx="435771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Около 30 человек, в том числе четверо детей, закрылись в пещере со всем необходимым, включая запас продуктов, чтобы встретить там «конец света», который их </a:t>
            </a:r>
            <a:r>
              <a:rPr lang="ru-RU" sz="2000" b="1" dirty="0" smtClean="0"/>
              <a:t>руководитель, </a:t>
            </a:r>
            <a:r>
              <a:rPr lang="ru-RU" sz="2000" b="1" dirty="0"/>
              <a:t>Петр Кузнецов </a:t>
            </a:r>
            <a:r>
              <a:rPr lang="ru-RU" sz="2000" b="1" dirty="0" smtClean="0"/>
              <a:t>назначил </a:t>
            </a:r>
            <a:r>
              <a:rPr lang="ru-RU" sz="2000" b="1" dirty="0"/>
              <a:t>на май 2008 года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/>
              <a:t>«Происходит очень опасное явление в религиозной жизни </a:t>
            </a:r>
            <a:r>
              <a:rPr lang="ru-RU" dirty="0" smtClean="0"/>
              <a:t>РФ: </a:t>
            </a:r>
            <a:r>
              <a:rPr lang="ru-RU" dirty="0"/>
              <a:t>эксплуатируется религиозная тема, которая стала близкой для очень многих людей. Кто-то пробует эксплуатировать ее ради каких-либо целей политических, кто-то употребляет для личных целей, кто-то реализует в этом контексте свои болезненные фобии», — заявил митрополит Кирилл.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247</Words>
  <Application>Microsoft Office PowerPoint</Application>
  <PresentationFormat>Экран (4:3)</PresentationFormat>
  <Paragraphs>25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СЕКТЫ </vt:lpstr>
      <vt:lpstr>Слайд 2</vt:lpstr>
      <vt:lpstr>Слайд 3</vt:lpstr>
      <vt:lpstr>Секты </vt:lpstr>
      <vt:lpstr>Признаки сект</vt:lpstr>
      <vt:lpstr>Признаки культов</vt:lpstr>
      <vt:lpstr>В ноябре 1978 года весь мир был потрясен, узнав о страшном конце возглавлявшейся Джимом Джонсом секты «Народный храм». </vt:lpstr>
      <vt:lpstr>Слайд 8</vt:lpstr>
      <vt:lpstr>Слайд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Домашний</dc:creator>
  <cp:lastModifiedBy>Домашний</cp:lastModifiedBy>
  <cp:revision>5</cp:revision>
  <dcterms:created xsi:type="dcterms:W3CDTF">2013-10-16T20:12:05Z</dcterms:created>
  <dcterms:modified xsi:type="dcterms:W3CDTF">2014-01-04T17:26:24Z</dcterms:modified>
</cp:coreProperties>
</file>