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12468C-FD8C-47CF-BCA5-4F3EBB7D1819}">
          <p14:sldIdLst>
            <p14:sldId id="256"/>
            <p14:sldId id="257"/>
            <p14:sldId id="258"/>
            <p14:sldId id="260"/>
            <p14:sldId id="262"/>
            <p14:sldId id="264"/>
            <p14:sldId id="26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691680" y="620688"/>
            <a:ext cx="5486400" cy="4114800"/>
          </a:xfrm>
        </p:spPr>
      </p:sp>
      <p:pic>
        <p:nvPicPr>
          <p:cNvPr id="1026" name="Picture 2" descr="C:\Users\1\Pictures\поздравления\1241761387_4879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796" y="4941168"/>
            <a:ext cx="5486400" cy="93022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Образ матери       </a:t>
            </a:r>
            <a:b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в музыке и живописи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372000" cy="2949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8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Фигурки женщины с ребенком </a:t>
            </a:r>
            <a:br>
              <a:rPr lang="ru-RU" sz="2800" dirty="0" smtClean="0"/>
            </a:br>
            <a:r>
              <a:rPr lang="ru-RU" sz="2800" dirty="0" smtClean="0"/>
              <a:t>в древности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1994"/>
            <a:ext cx="2016224" cy="42397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99" y="1628800"/>
            <a:ext cx="2642495" cy="4320480"/>
          </a:xfrm>
        </p:spPr>
      </p:pic>
    </p:spTree>
    <p:extLst>
      <p:ext uri="{BB962C8B-B14F-4D97-AF65-F5344CB8AC3E}">
        <p14:creationId xmlns:p14="http://schemas.microsoft.com/office/powerpoint/2010/main" val="24107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Владимирская икона Божией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чудесная песнь материнства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37" y="1600200"/>
            <a:ext cx="3448479" cy="5187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0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Кузьма Петров – Водкин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Петроградская </a:t>
            </a:r>
            <a:r>
              <a:rPr lang="ru-RU" sz="3600" dirty="0"/>
              <a:t>М</a:t>
            </a:r>
            <a:r>
              <a:rPr lang="ru-RU" sz="3600" dirty="0" smtClean="0"/>
              <a:t>адонна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75" y="1600200"/>
            <a:ext cx="6811107" cy="506916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8339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Орест Кипренский</a:t>
            </a:r>
            <a:br>
              <a:rPr lang="ru-RU" sz="2800" dirty="0" smtClean="0"/>
            </a:br>
            <a:r>
              <a:rPr lang="ru-RU" sz="3600" dirty="0" smtClean="0"/>
              <a:t>Мать с ребенком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19" y="1600200"/>
            <a:ext cx="4215745" cy="518633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7857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Карл  Брюллов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Портрет графини </a:t>
            </a:r>
            <a:r>
              <a:rPr lang="ru-RU" sz="2000" dirty="0" err="1" smtClean="0"/>
              <a:t>О.И.Орловой</a:t>
            </a:r>
            <a:r>
              <a:rPr lang="ru-RU" sz="2000" dirty="0" smtClean="0"/>
              <a:t>-Давыдовой с дочерью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2" y="2276872"/>
            <a:ext cx="2932062" cy="45414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Портрет великой княгини Елены Павловны с дочерью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8880"/>
            <a:ext cx="3109554" cy="4422478"/>
          </a:xfrm>
        </p:spPr>
      </p:pic>
    </p:spTree>
    <p:extLst>
      <p:ext uri="{BB962C8B-B14F-4D97-AF65-F5344CB8AC3E}">
        <p14:creationId xmlns:p14="http://schemas.microsoft.com/office/powerpoint/2010/main" val="27760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Огюст Ренуар</a:t>
            </a:r>
            <a:br>
              <a:rPr lang="ru-RU" sz="2800" dirty="0" smtClean="0"/>
            </a:br>
            <a:r>
              <a:rPr lang="ru-RU" sz="3600" dirty="0" smtClean="0"/>
              <a:t>Мадам </a:t>
            </a:r>
            <a:r>
              <a:rPr lang="ru-RU" sz="3600" dirty="0" err="1" smtClean="0"/>
              <a:t>Шарпантье</a:t>
            </a:r>
            <a:r>
              <a:rPr lang="ru-RU" sz="3600" dirty="0" smtClean="0"/>
              <a:t> с детьми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0199"/>
            <a:ext cx="6408712" cy="5079561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14435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3" y="4412"/>
            <a:ext cx="9149893" cy="6853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  <a:ea typeface="Cambria Math" panose="02040503050406030204" pitchFamily="18" charset="0"/>
              </a:rPr>
              <a:t>Мама – первое слово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Segoe Script" panose="020B0504020000000003" pitchFamily="34" charset="0"/>
              <a:ea typeface="Cambria Math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12" y="980728"/>
            <a:ext cx="4993213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26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Образ матери           в музыке и живописи</vt:lpstr>
      <vt:lpstr>Фигурки женщины с ребенком  в древности</vt:lpstr>
      <vt:lpstr>Владимирская икона Божией Матери чудесная песнь материнства</vt:lpstr>
      <vt:lpstr>Кузьма Петров – Водкин Петроградская Мадонна</vt:lpstr>
      <vt:lpstr>Орест Кипренский Мать с ребенком</vt:lpstr>
      <vt:lpstr>Карл  Брюллов</vt:lpstr>
      <vt:lpstr>Огюст Ренуар Мадам Шарпантье с детьми</vt:lpstr>
      <vt:lpstr>Мама – первое слово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Образ матери           в музыке и искусстве</dc:title>
  <dc:creator>1</dc:creator>
  <cp:lastModifiedBy>1</cp:lastModifiedBy>
  <cp:revision>19</cp:revision>
  <dcterms:created xsi:type="dcterms:W3CDTF">2013-11-11T11:59:32Z</dcterms:created>
  <dcterms:modified xsi:type="dcterms:W3CDTF">2013-11-22T02:50:09Z</dcterms:modified>
</cp:coreProperties>
</file>