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D76CFF2-7CFE-47B7-BBEB-76C85CA92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8FB7384-C069-434D-A551-75755108ED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Пышненко Ольга 6 «В»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Мечты о земле обетованной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8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49919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75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xit" presetSubtype="0" ac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Нахождение Моисея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" y="1298575"/>
            <a:ext cx="3953213" cy="4937125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445684"/>
            <a:ext cx="4251325" cy="2642907"/>
          </a:xfrm>
        </p:spPr>
      </p:pic>
    </p:spTree>
    <p:extLst>
      <p:ext uri="{BB962C8B-B14F-4D97-AF65-F5344CB8AC3E}">
        <p14:creationId xmlns:p14="http://schemas.microsoft.com/office/powerpoint/2010/main" val="295752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Моисей перед «Неопалимой купиной»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520055" cy="484594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168352" cy="4799738"/>
          </a:xfrm>
        </p:spPr>
      </p:pic>
    </p:spTree>
    <p:extLst>
      <p:ext uri="{BB962C8B-B14F-4D97-AF65-F5344CB8AC3E}">
        <p14:creationId xmlns:p14="http://schemas.microsoft.com/office/powerpoint/2010/main" val="251853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Переход через Красное море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621707" cy="43547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985579" cy="3727679"/>
          </a:xfrm>
        </p:spPr>
      </p:pic>
    </p:spTree>
    <p:extLst>
      <p:ext uri="{BB962C8B-B14F-4D97-AF65-F5344CB8AC3E}">
        <p14:creationId xmlns:p14="http://schemas.microsoft.com/office/powerpoint/2010/main" val="390916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Сбор манны в пустыне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2"/>
            <a:ext cx="3723390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928890" cy="3600400"/>
          </a:xfrm>
        </p:spPr>
      </p:pic>
    </p:spTree>
    <p:extLst>
      <p:ext uri="{BB962C8B-B14F-4D97-AF65-F5344CB8AC3E}">
        <p14:creationId xmlns:p14="http://schemas.microsoft.com/office/powerpoint/2010/main" val="314166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Моисей источает воду из скалы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5112568" cy="337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975831" cy="3213720"/>
          </a:xfrm>
        </p:spPr>
      </p:pic>
    </p:spTree>
    <p:extLst>
      <p:ext uri="{BB962C8B-B14F-4D97-AF65-F5344CB8AC3E}">
        <p14:creationId xmlns:p14="http://schemas.microsoft.com/office/powerpoint/2010/main" val="395725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Спасибо за внимание!</a:t>
            </a:r>
            <a:endParaRPr lang="ru-RU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76671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Конец!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1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59</TotalTime>
  <Words>37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Мечты о земле обетованной</vt:lpstr>
      <vt:lpstr>Нахождение Моисея</vt:lpstr>
      <vt:lpstr>Моисей перед «Неопалимой купиной»</vt:lpstr>
      <vt:lpstr>Переход через Красное море</vt:lpstr>
      <vt:lpstr>Сбор манны в пустыне</vt:lpstr>
      <vt:lpstr>Моисей источает воду из скалы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Мечты о земле обетованной</dc:title>
  <dc:creator>USER</dc:creator>
  <cp:lastModifiedBy>USER</cp:lastModifiedBy>
  <cp:revision>6</cp:revision>
  <dcterms:created xsi:type="dcterms:W3CDTF">2013-11-24T03:31:23Z</dcterms:created>
  <dcterms:modified xsi:type="dcterms:W3CDTF">2013-11-24T04:30:53Z</dcterms:modified>
</cp:coreProperties>
</file>