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5EDE75-AEBB-4CD9-A6E2-A1196D65DA26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3FAB9A-0081-4782-ADE8-BAD7BA99D5C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DE75-AEBB-4CD9-A6E2-A1196D65DA26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AB9A-0081-4782-ADE8-BAD7BA99D5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DE75-AEBB-4CD9-A6E2-A1196D65DA26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03FAB9A-0081-4782-ADE8-BAD7BA99D5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DE75-AEBB-4CD9-A6E2-A1196D65DA26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AB9A-0081-4782-ADE8-BAD7BA99D5C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5EDE75-AEBB-4CD9-A6E2-A1196D65DA26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03FAB9A-0081-4782-ADE8-BAD7BA99D5C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DE75-AEBB-4CD9-A6E2-A1196D65DA26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AB9A-0081-4782-ADE8-BAD7BA99D5C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DE75-AEBB-4CD9-A6E2-A1196D65DA26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AB9A-0081-4782-ADE8-BAD7BA99D5C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DE75-AEBB-4CD9-A6E2-A1196D65DA26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AB9A-0081-4782-ADE8-BAD7BA99D5C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DE75-AEBB-4CD9-A6E2-A1196D65DA26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AB9A-0081-4782-ADE8-BAD7BA99D5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DE75-AEBB-4CD9-A6E2-A1196D65DA26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3FAB9A-0081-4782-ADE8-BAD7BA99D5C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DE75-AEBB-4CD9-A6E2-A1196D65DA26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AB9A-0081-4782-ADE8-BAD7BA99D5C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65EDE75-AEBB-4CD9-A6E2-A1196D65DA26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803FAB9A-0081-4782-ADE8-BAD7BA99D5C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Пышненко Ольга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6 «В»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istral" panose="03090702030407020403" pitchFamily="66" charset="0"/>
              </a:rPr>
              <a:t>Крещение и Сретение Господне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05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2" grpId="0"/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>
                <a:latin typeface="Segoe Print" panose="02000600000000000000" pitchFamily="2" charset="0"/>
              </a:rPr>
              <a:t>Согласно Евангелии, к крестителю Иоанну, находившемуся на реке Иордан, подошел Иисус, чтобы принять крещение. Иоанн был удивлен и сказал: «</a:t>
            </a:r>
            <a:r>
              <a:rPr lang="ru-RU" sz="2800" i="1" dirty="0">
                <a:latin typeface="Segoe Print" panose="02000600000000000000" pitchFamily="2" charset="0"/>
              </a:rPr>
              <a:t>мне надобно креститься от Тебя, и Ты ли приходишь ко мне</a:t>
            </a:r>
            <a:r>
              <a:rPr lang="ru-RU" sz="2800" i="1" dirty="0" smtClean="0">
                <a:latin typeface="Segoe Print" panose="02000600000000000000" pitchFamily="2" charset="0"/>
              </a:rPr>
              <a:t>?</a:t>
            </a:r>
            <a:r>
              <a:rPr lang="ru-RU" sz="2800" dirty="0" smtClean="0">
                <a:latin typeface="Segoe Print" panose="02000600000000000000" pitchFamily="2" charset="0"/>
              </a:rPr>
              <a:t>» На это Иисус ответил, что «</a:t>
            </a:r>
            <a:r>
              <a:rPr lang="ru-RU" sz="2800" i="1" dirty="0">
                <a:latin typeface="Segoe Print" panose="02000600000000000000" pitchFamily="2" charset="0"/>
              </a:rPr>
              <a:t>надлежит нам исполнить всякую правду</a:t>
            </a:r>
            <a:r>
              <a:rPr lang="ru-RU" sz="2800" dirty="0" smtClean="0">
                <a:latin typeface="Segoe Print" panose="02000600000000000000" pitchFamily="2" charset="0"/>
              </a:rPr>
              <a:t>», и принял крещение. Во время крещения на него сошел Дух Святой в виде голубя.</a:t>
            </a:r>
            <a:endParaRPr lang="ru-RU" sz="2800" dirty="0">
              <a:latin typeface="Segoe Print" panose="02000600000000000000" pitchFamily="2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Script" panose="020B0504020000000003" pitchFamily="34" charset="0"/>
              </a:rPr>
              <a:t>Крещение Господне</a:t>
            </a:r>
            <a:endParaRPr lang="ru-RU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97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628800"/>
            <a:ext cx="3952519" cy="3960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Script" panose="020B0504020000000003" pitchFamily="34" charset="0"/>
              </a:rPr>
              <a:t>Крещение господне</a:t>
            </a:r>
            <a:endParaRPr lang="ru-RU" dirty="0">
              <a:latin typeface="Segoe Script" panose="020B05040200000000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4"/>
            <a:ext cx="3932443" cy="3468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932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Segoe Script" panose="020B0504020000000003" pitchFamily="34" charset="0"/>
              </a:rPr>
              <a:t>На сороковой день после рождения Христа Богоматерь и её муж Иосиф принесли Иисуса в храм. Они также принесли в жертву Иерусалимскому Храму двух голубиным птенцов. Младенец спал на руках матери, но проснулся, когда к семейству подошел старик </a:t>
            </a:r>
            <a:r>
              <a:rPr lang="ru-RU" dirty="0" err="1" smtClean="0">
                <a:latin typeface="Segoe Script" panose="020B0504020000000003" pitchFamily="34" charset="0"/>
              </a:rPr>
              <a:t>Симеон</a:t>
            </a:r>
            <a:r>
              <a:rPr lang="ru-RU" dirty="0" smtClean="0">
                <a:latin typeface="Segoe Script" panose="020B0504020000000003" pitchFamily="34" charset="0"/>
              </a:rPr>
              <a:t> и сказал: «Ныне </a:t>
            </a:r>
            <a:r>
              <a:rPr lang="ru-RU" dirty="0">
                <a:latin typeface="Segoe Script" panose="020B0504020000000003" pitchFamily="34" charset="0"/>
              </a:rPr>
              <a:t>отпускаешь раба Твоего, Владыко, по слову Твоему, с миром, ибо видели очи мои спасение Твое, которое Ты уготовал пред </a:t>
            </a:r>
            <a:r>
              <a:rPr lang="ru-RU" dirty="0" err="1">
                <a:latin typeface="Segoe Script" panose="020B0504020000000003" pitchFamily="34" charset="0"/>
              </a:rPr>
              <a:t>лицем</a:t>
            </a:r>
            <a:r>
              <a:rPr lang="ru-RU" dirty="0">
                <a:latin typeface="Segoe Script" panose="020B0504020000000003" pitchFamily="34" charset="0"/>
              </a:rPr>
              <a:t> всех народов, свет к просвещению язычников и славу народа Твоего </a:t>
            </a:r>
            <a:r>
              <a:rPr lang="ru-RU" dirty="0" smtClean="0">
                <a:latin typeface="Segoe Script" panose="020B0504020000000003" pitchFamily="34" charset="0"/>
              </a:rPr>
              <a:t>Израиля». </a:t>
            </a:r>
            <a:r>
              <a:rPr lang="ru-RU" dirty="0" err="1" smtClean="0">
                <a:latin typeface="Segoe Script" panose="020B0504020000000003" pitchFamily="34" charset="0"/>
              </a:rPr>
              <a:t>Симеон</a:t>
            </a:r>
            <a:r>
              <a:rPr lang="ru-RU" dirty="0" smtClean="0">
                <a:latin typeface="Segoe Script" panose="020B0504020000000003" pitchFamily="34" charset="0"/>
              </a:rPr>
              <a:t> был праведным человеком, ученым. Ему было предсказано, что он не умрет, пока не увидит Иисуса. </a:t>
            </a:r>
            <a:r>
              <a:rPr lang="ru-RU" dirty="0" err="1" smtClean="0">
                <a:latin typeface="Segoe Script" panose="020B0504020000000003" pitchFamily="34" charset="0"/>
              </a:rPr>
              <a:t>Симеон</a:t>
            </a:r>
            <a:r>
              <a:rPr lang="ru-RU" dirty="0" smtClean="0">
                <a:latin typeface="Segoe Script" panose="020B0504020000000003" pitchFamily="34" charset="0"/>
              </a:rPr>
              <a:t> прожил долгую жизнь и в тот день, когда он встретил Христа, он мог спокойно принять свою смерть.</a:t>
            </a:r>
            <a:endParaRPr lang="ru-RU" dirty="0">
              <a:latin typeface="Segoe Script" panose="020B0504020000000003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Script" panose="020B0504020000000003" pitchFamily="34" charset="0"/>
              </a:rPr>
              <a:t>Сретение Господне</a:t>
            </a:r>
            <a:endParaRPr lang="ru-RU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78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3032216" cy="459426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Script" panose="020B0504020000000003" pitchFamily="34" charset="0"/>
              </a:rPr>
              <a:t>Сретение Господне</a:t>
            </a:r>
            <a:endParaRPr lang="ru-RU" dirty="0">
              <a:latin typeface="Segoe Script" panose="020B05040200000000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78" y="2575722"/>
            <a:ext cx="4677894" cy="31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1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149</TotalTime>
  <Words>213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Сетка</vt:lpstr>
      <vt:lpstr>Крещение и Сретение Господне</vt:lpstr>
      <vt:lpstr>Крещение Господне</vt:lpstr>
      <vt:lpstr>Крещение господне</vt:lpstr>
      <vt:lpstr>Сретение Господне</vt:lpstr>
      <vt:lpstr>Сретение Господне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Крещение Господне и Сретение</dc:title>
  <dc:creator>USER</dc:creator>
  <cp:lastModifiedBy>User</cp:lastModifiedBy>
  <cp:revision>13</cp:revision>
  <dcterms:created xsi:type="dcterms:W3CDTF">2014-02-23T08:03:47Z</dcterms:created>
  <dcterms:modified xsi:type="dcterms:W3CDTF">2014-04-17T01:03:02Z</dcterms:modified>
</cp:coreProperties>
</file>