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9664AD-E22E-4285-9711-0B7EE24EC43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9840D4-EB20-448C-A6EC-F126181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428736"/>
            <a:ext cx="5386398" cy="200026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C000"/>
                </a:solidFill>
                <a:latin typeface="+mn-lt"/>
              </a:rPr>
              <a:t>Золотая хохлома</a:t>
            </a:r>
            <a:endParaRPr lang="ru-RU" sz="6000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857628"/>
            <a:ext cx="4643470" cy="242889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для детей старшего дошкольного возраста.</a:t>
            </a:r>
          </a:p>
          <a:p>
            <a:r>
              <a:rPr lang="ru-RU" sz="2400" b="1" dirty="0" smtClean="0"/>
              <a:t>Автор: Нестерова Светлана Сергеевна</a:t>
            </a:r>
          </a:p>
          <a:p>
            <a:r>
              <a:rPr lang="ru-RU" sz="2400" b="1" dirty="0" smtClean="0"/>
              <a:t>Воспитатель ГБДОУ№68</a:t>
            </a:r>
          </a:p>
          <a:p>
            <a:r>
              <a:rPr lang="ru-RU" sz="2400" b="1" dirty="0" smtClean="0"/>
              <a:t>г.Санкт-Петербург.</a:t>
            </a:r>
          </a:p>
          <a:p>
            <a:endParaRPr lang="ru-RU" sz="2400" b="1" dirty="0"/>
          </a:p>
        </p:txBody>
      </p:sp>
      <p:pic>
        <p:nvPicPr>
          <p:cNvPr id="4" name="Рисунок 3" descr="191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7"/>
            <a:ext cx="2786082" cy="2286016"/>
          </a:xfrm>
          <a:prstGeom prst="rect">
            <a:avLst/>
          </a:prstGeom>
        </p:spPr>
      </p:pic>
      <p:pic>
        <p:nvPicPr>
          <p:cNvPr id="5" name="Рисунок 4" descr="204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643314"/>
            <a:ext cx="350046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4352851_1233679658_russian_orna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24288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	Посуда была настолько красивой, что ее охотно покупали на ярмарках русские и иноземные купцы. Главная ярмарка находилась в селе Хохлома отсюда и пошло название промысла.</a:t>
            </a:r>
            <a:endParaRPr lang="ru-RU" b="1" dirty="0"/>
          </a:p>
        </p:txBody>
      </p:sp>
      <p:pic>
        <p:nvPicPr>
          <p:cNvPr id="4" name="Рисунок 3" descr="1648a2dba3fbfd35012d6e08add5fb4fb569166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00372"/>
            <a:ext cx="4214842" cy="3214710"/>
          </a:xfrm>
          <a:prstGeom prst="rect">
            <a:avLst/>
          </a:prstGeom>
        </p:spPr>
      </p:pic>
      <p:pic>
        <p:nvPicPr>
          <p:cNvPr id="5" name="Рисунок 4" descr="1314624716_1314020214_image_4cdc49a19555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3071810"/>
            <a:ext cx="414340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Золотая хохлома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не знаете, ребята,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Отчего и почему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часто называют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Золотою Хохлому?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 золотом покрыты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ней деревья и дома?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Может, всюду там сияют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Золотые терема?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84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500174"/>
            <a:ext cx="385765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829180" cy="535785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Деревянная, резная,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Расписная хохлома!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Удивительной посудой,-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чем славится она.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тонкий, этот дивный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Золотистый завиток!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увидишь – не забудешь,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хотел бы, да не мог!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1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85729"/>
            <a:ext cx="2714644" cy="3500461"/>
          </a:xfrm>
          <a:prstGeom prst="rect">
            <a:avLst/>
          </a:prstGeom>
        </p:spPr>
      </p:pic>
      <p:pic>
        <p:nvPicPr>
          <p:cNvPr id="5" name="Рисунок 4" descr="192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857628"/>
            <a:ext cx="357190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9"/>
            <a:ext cx="3000395" cy="3071833"/>
          </a:xfrm>
        </p:spPr>
      </p:pic>
      <p:pic>
        <p:nvPicPr>
          <p:cNvPr id="5" name="Рисунок 4" descr="277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3000396" cy="3071834"/>
          </a:xfrm>
          <a:prstGeom prst="rect">
            <a:avLst/>
          </a:prstGeom>
        </p:spPr>
      </p:pic>
      <p:pic>
        <p:nvPicPr>
          <p:cNvPr id="6" name="Рисунок 5" descr="235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285728"/>
            <a:ext cx="5143536" cy="3000396"/>
          </a:xfrm>
          <a:prstGeom prst="rect">
            <a:avLst/>
          </a:prstGeom>
        </p:spPr>
      </p:pic>
      <p:pic>
        <p:nvPicPr>
          <p:cNvPr id="7" name="Рисунок 6" descr="36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500438"/>
            <a:ext cx="2857520" cy="3071834"/>
          </a:xfrm>
          <a:prstGeom prst="rect">
            <a:avLst/>
          </a:prstGeom>
        </p:spPr>
      </p:pic>
      <p:pic>
        <p:nvPicPr>
          <p:cNvPr id="8" name="Рисунок 7" descr="6_big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72264" y="3500438"/>
            <a:ext cx="2286016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501122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Деревянная посуда была распространена на Руси  с давних времен: деревянную ложку или миску можно было увидеть на столе у боярыни и в избе крестьянина.</a:t>
            </a:r>
            <a:endParaRPr lang="ru-RU" b="1" dirty="0"/>
          </a:p>
        </p:txBody>
      </p:sp>
      <p:pic>
        <p:nvPicPr>
          <p:cNvPr id="5" name="Рисунок 4" descr="DSC08585_bi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9103" y="2857496"/>
            <a:ext cx="4272897" cy="3429024"/>
          </a:xfrm>
          <a:prstGeom prst="rect">
            <a:avLst/>
          </a:prstGeom>
        </p:spPr>
      </p:pic>
      <p:pic>
        <p:nvPicPr>
          <p:cNvPr id="6" name="Рисунок 5" descr="Image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000372"/>
            <a:ext cx="378621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Нарядную деревянную посуду окрашивали в яркие, сочные цвета и расписывали разными красками, порой золотом и серебром.</a:t>
            </a:r>
            <a:endParaRPr lang="ru-RU" b="1" dirty="0"/>
          </a:p>
        </p:txBody>
      </p:sp>
      <p:pic>
        <p:nvPicPr>
          <p:cNvPr id="4" name="Рисунок 3" descr="610x610_ukrainskie_suveniry_41843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143116"/>
            <a:ext cx="314327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96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4429132"/>
            <a:ext cx="271464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6c1615765-posuda-raspisnye-derevyannye-lozhki-n58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2143116"/>
            <a:ext cx="192882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811dcbbda6f6a91c6cc0c17531959b8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143116"/>
            <a:ext cx="2714644" cy="2071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2528925_hohloma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00760" y="4357694"/>
            <a:ext cx="250033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285728"/>
            <a:ext cx="607223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Красиво отделанная ложка или ковш считались подарком.</a:t>
            </a:r>
            <a:endParaRPr lang="ru-RU" b="1" dirty="0"/>
          </a:p>
        </p:txBody>
      </p:sp>
      <p:pic>
        <p:nvPicPr>
          <p:cNvPr id="4" name="Рисунок 3" descr="71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2286016" cy="3429024"/>
          </a:xfrm>
          <a:prstGeom prst="rect">
            <a:avLst/>
          </a:prstGeom>
        </p:spPr>
      </p:pic>
      <p:pic>
        <p:nvPicPr>
          <p:cNvPr id="5" name="Рисунок 4" descr="utka_raspisnaya_temnaya_507_en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1785926"/>
            <a:ext cx="3714776" cy="2428892"/>
          </a:xfrm>
          <a:prstGeom prst="rect">
            <a:avLst/>
          </a:prstGeom>
        </p:spPr>
      </p:pic>
      <p:pic>
        <p:nvPicPr>
          <p:cNvPr id="6" name="Рисунок 5" descr="24710850045032a1cea88c04_909401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714488"/>
            <a:ext cx="2143140" cy="2472108"/>
          </a:xfrm>
          <a:prstGeom prst="rect">
            <a:avLst/>
          </a:prstGeom>
        </p:spPr>
      </p:pic>
      <p:pic>
        <p:nvPicPr>
          <p:cNvPr id="7" name="Рисунок 6" descr="499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07256" y="3607596"/>
            <a:ext cx="2214580" cy="3714775"/>
          </a:xfrm>
          <a:prstGeom prst="rect">
            <a:avLst/>
          </a:prstGeom>
        </p:spPr>
      </p:pic>
      <p:pic>
        <p:nvPicPr>
          <p:cNvPr id="8" name="Рисунок 7" descr="230_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536411" y="3250406"/>
            <a:ext cx="2143142" cy="4500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20717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	Расписная, да еще и золотом, посуда была недоступна для крестьянина. Однако народные мастера сумели сделать посуду не хуже золотой боярской, но пользоваться ей могли и крестьяне.</a:t>
            </a:r>
            <a:endParaRPr lang="ru-RU" b="1" dirty="0"/>
          </a:p>
        </p:txBody>
      </p:sp>
      <p:pic>
        <p:nvPicPr>
          <p:cNvPr id="4" name="Рисунок 3" descr="178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571744"/>
            <a:ext cx="4214842" cy="3857652"/>
          </a:xfrm>
          <a:prstGeom prst="rect">
            <a:avLst/>
          </a:prstGeom>
        </p:spPr>
      </p:pic>
      <p:pic>
        <p:nvPicPr>
          <p:cNvPr id="6" name="Рисунок 5" descr="221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571745"/>
            <a:ext cx="392909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2071702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	ХОХЛОМА</a:t>
            </a:r>
            <a:r>
              <a:rPr lang="ru-RU" b="1" dirty="0" smtClean="0"/>
              <a:t> – это старинный русский народный промысел , который возник в 17 столетии в Нижегородском Заволжье вблизи торгового села Хохлома. </a:t>
            </a:r>
            <a:endParaRPr lang="ru-RU" b="1" dirty="0"/>
          </a:p>
        </p:txBody>
      </p:sp>
      <p:pic>
        <p:nvPicPr>
          <p:cNvPr id="4" name="Рисунок 3" descr="518125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43182"/>
            <a:ext cx="435771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0002981127571bf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643182"/>
            <a:ext cx="400052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23574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Хохломичи</a:t>
            </a:r>
            <a:r>
              <a:rPr lang="ru-RU" b="1" dirty="0" smtClean="0"/>
              <a:t> (так называют мастеров хохломской росписи), умели не только резать, но и отлично расписывать свои изделия – чаши, ковши, солонки и др. В работу шли мягкие породы  деревьев  (липа, береза, ольха).</a:t>
            </a:r>
            <a:endParaRPr lang="ru-RU" b="1" dirty="0"/>
          </a:p>
        </p:txBody>
      </p:sp>
      <p:pic>
        <p:nvPicPr>
          <p:cNvPr id="4" name="Рисунок 3" descr="1232b641df3bc3f4fa7056f44cc350c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1" y="2857496"/>
            <a:ext cx="2643205" cy="3714776"/>
          </a:xfrm>
          <a:prstGeom prst="rect">
            <a:avLst/>
          </a:prstGeom>
        </p:spPr>
      </p:pic>
      <p:pic>
        <p:nvPicPr>
          <p:cNvPr id="5" name="Рисунок 4" descr="100775_html_m2877e9c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2928934"/>
            <a:ext cx="2786082" cy="3643338"/>
          </a:xfrm>
          <a:prstGeom prst="rect">
            <a:avLst/>
          </a:prstGeom>
        </p:spPr>
      </p:pic>
      <p:pic>
        <p:nvPicPr>
          <p:cNvPr id="6" name="Рисунок 5" descr="image0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72198" y="2928934"/>
            <a:ext cx="278608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3214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	Вырезанную вещь в начале покрывали слоем глины,  затем пропитывали льняным маслом (олифой), дальше изделие посыпали металлическим порошком и мастер кистью наносил рисунок, изделие еще раз пропитывали олифой и закаливали в печи. Под действием жара олифа желтела и приобретала золотистый цвет.</a:t>
            </a:r>
            <a:endParaRPr lang="ru-RU" b="1" dirty="0"/>
          </a:p>
        </p:txBody>
      </p:sp>
      <p:pic>
        <p:nvPicPr>
          <p:cNvPr id="4" name="Рисунок 3" descr="9c38e544cdd5bcdf10b3f855ba472193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86190"/>
            <a:ext cx="4143404" cy="2786082"/>
          </a:xfrm>
          <a:prstGeom prst="rect">
            <a:avLst/>
          </a:prstGeom>
        </p:spPr>
      </p:pic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14752"/>
            <a:ext cx="428628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	Мастера расписывают изделия красным, зеленым и черными тонами по золотистому фону.  Украшают разными узорами: травкой, листочками, ягодами, цветами, сказочными животными.</a:t>
            </a:r>
            <a:endParaRPr lang="ru-RU" b="1" dirty="0"/>
          </a:p>
        </p:txBody>
      </p:sp>
      <p:pic>
        <p:nvPicPr>
          <p:cNvPr id="4" name="Рисунок 3" descr="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857496"/>
            <a:ext cx="3786214" cy="3571900"/>
          </a:xfrm>
          <a:prstGeom prst="rect">
            <a:avLst/>
          </a:prstGeom>
        </p:spPr>
      </p:pic>
      <p:pic>
        <p:nvPicPr>
          <p:cNvPr id="5" name="Рисунок 4" descr="14906_html_4f62dd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248" y="2786058"/>
            <a:ext cx="457203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90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Золотая хохлома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Золотая хохлома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хохлома</dc:title>
  <dc:creator>Света</dc:creator>
  <cp:lastModifiedBy>Света</cp:lastModifiedBy>
  <cp:revision>23</cp:revision>
  <dcterms:created xsi:type="dcterms:W3CDTF">2014-02-17T17:29:16Z</dcterms:created>
  <dcterms:modified xsi:type="dcterms:W3CDTF">2014-02-18T06:00:13Z</dcterms:modified>
</cp:coreProperties>
</file>