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0" r:id="rId3"/>
    <p:sldId id="257" r:id="rId4"/>
    <p:sldId id="299" r:id="rId5"/>
    <p:sldId id="258" r:id="rId6"/>
    <p:sldId id="259" r:id="rId7"/>
    <p:sldId id="301" r:id="rId8"/>
    <p:sldId id="304" r:id="rId9"/>
    <p:sldId id="305" r:id="rId10"/>
    <p:sldId id="306" r:id="rId11"/>
    <p:sldId id="307" r:id="rId12"/>
    <p:sldId id="302" r:id="rId13"/>
    <p:sldId id="260" r:id="rId14"/>
    <p:sldId id="261" r:id="rId15"/>
    <p:sldId id="272" r:id="rId16"/>
    <p:sldId id="297" r:id="rId17"/>
    <p:sldId id="298" r:id="rId18"/>
    <p:sldId id="30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50021"/>
    <a:srgbClr val="996633"/>
    <a:srgbClr val="000099"/>
    <a:srgbClr val="FFFF99"/>
    <a:srgbClr val="336600"/>
    <a:srgbClr val="FF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5E646-9E94-4D39-A005-1625B703B4F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42899-7664-4B98-B279-DF544EF28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71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t-RU" smtClean="0"/>
              <a:t> </a:t>
            </a: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7CAC5-DB2A-402D-BC0A-3104458447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9A45-A753-4D18-81F8-C574A285EA4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45855A-7BA6-432B-9AE8-354E3E263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5CB2-AC87-4FC5-BD80-E4356B408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CF8-4F28-49C6-83B9-AD14233C126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ACE0-6357-422D-9B1C-85E001581610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4B8B-0E95-42C7-AAA7-B753CB74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A75D-D02E-4E9C-B793-FA94AF43F37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366B50-7563-4C26-8666-D1C1B0374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38C8-475A-484A-AA49-23088CDBD9C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788-7FE1-47C6-BFF7-5C62039A5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425C-69A3-4B2C-B4AD-EB862BD87450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520A24-7C66-439F-BA0E-30954AE8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A2AD-8870-4489-8989-2F91A1748CC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849B8C-DEEE-4A11-8B69-2DA5A617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F3A8522-9980-4826-97D1-3F36EC56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BE2-848C-45CE-90B3-9679BE83DB6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C5CE-4AB9-472E-AA6A-AF420148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154-EC88-4E44-8E85-226A236D2BE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3D88-DE97-4D79-A102-2AF8EB7ED7C2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6BA2-787D-40D5-A30F-86499D4B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B8EE83-91C6-4ECB-B344-5898AAEEEDA0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3C1D6-F7F5-45DA-86F8-5EADB9B03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8888" y="4221163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cap="none" dirty="0" smtClean="0">
              <a:solidFill>
                <a:srgbClr val="002060"/>
              </a:solidFill>
            </a:endParaRPr>
          </a:p>
        </p:txBody>
      </p:sp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FF0000"/>
                </a:solidFill>
              </a:rPr>
              <a:t>Казан – Татарстанның башкаласы.</a:t>
            </a: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5400" dirty="0" smtClean="0">
                <a:solidFill>
                  <a:srgbClr val="FF0000"/>
                </a:solidFill>
              </a:rPr>
              <a:t>Казан зоопаркы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19274"/>
            <a:ext cx="4248472" cy="376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19274"/>
            <a:ext cx="3744416" cy="376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800" dirty="0" smtClean="0">
                <a:solidFill>
                  <a:srgbClr val="FF0000"/>
                </a:solidFill>
              </a:rPr>
              <a:t>Казан кинотеатры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48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Микс</a:t>
            </a:r>
            <a:r>
              <a:rPr lang="ru-RU" sz="6000" dirty="0" smtClean="0">
                <a:solidFill>
                  <a:srgbClr val="C00000"/>
                </a:solidFill>
              </a:rPr>
              <a:t> –Фриз-</a:t>
            </a:r>
            <a:r>
              <a:rPr lang="ru-RU" sz="6000" dirty="0" err="1" smtClean="0">
                <a:solidFill>
                  <a:srgbClr val="C00000"/>
                </a:solidFill>
              </a:rPr>
              <a:t>Груп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84784"/>
            <a:ext cx="57531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Клок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Баддис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релли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робин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</a:t>
            </a: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зур промышленност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шәһәре.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Казанда миллионнан артык кеше яши.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 – борынгы шәһәр.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Казанда Г.Камал исемендәге татар дәүләт драма һәм комедия театры бар.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Казань- город большой промышленности.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Казани проживает более миллиона человек.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Казань – древний город</a:t>
            </a: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Казани есть Татарский государственный театр драмы и комедии имени Г. Камала.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6"/>
          </a:xfrm>
        </p:spPr>
        <p:txBody>
          <a:bodyPr/>
          <a:lstStyle/>
          <a:p>
            <a:pPr eaLnBrk="1" hangingPunct="1"/>
            <a:r>
              <a:rPr lang="tt-RU" dirty="0" smtClean="0">
                <a:solidFill>
                  <a:srgbClr val="002060"/>
                </a:solidFill>
              </a:rPr>
              <a:t/>
            </a:r>
            <a:br>
              <a:rPr lang="tt-RU" dirty="0" smtClean="0">
                <a:solidFill>
                  <a:srgbClr val="002060"/>
                </a:solidFill>
              </a:rPr>
            </a:br>
            <a:r>
              <a:rPr lang="tt-RU" dirty="0">
                <a:solidFill>
                  <a:srgbClr val="002060"/>
                </a:solidFill>
              </a:rPr>
              <a:t/>
            </a:r>
            <a:br>
              <a:rPr lang="tt-RU" dirty="0">
                <a:solidFill>
                  <a:srgbClr val="002060"/>
                </a:solidFill>
              </a:rPr>
            </a:br>
            <a:r>
              <a:rPr lang="tt-RU" dirty="0" smtClean="0">
                <a:solidFill>
                  <a:srgbClr val="002060"/>
                </a:solidFill>
              </a:rPr>
              <a:t/>
            </a:r>
            <a:br>
              <a:rPr lang="tt-RU" dirty="0" smtClean="0">
                <a:solidFill>
                  <a:srgbClr val="002060"/>
                </a:solidFill>
              </a:rPr>
            </a:br>
            <a:r>
              <a:rPr lang="tt-RU" dirty="0">
                <a:solidFill>
                  <a:srgbClr val="002060"/>
                </a:solidFill>
              </a:rPr>
              <a:t/>
            </a:r>
            <a:br>
              <a:rPr lang="tt-RU" dirty="0">
                <a:solidFill>
                  <a:srgbClr val="002060"/>
                </a:solidFill>
              </a:rPr>
            </a:br>
            <a:r>
              <a:rPr lang="tt-RU" dirty="0" smtClean="0">
                <a:solidFill>
                  <a:srgbClr val="002060"/>
                </a:solidFill>
              </a:rPr>
              <a:t/>
            </a:r>
            <a:br>
              <a:rPr lang="tt-RU" dirty="0" smtClean="0">
                <a:solidFill>
                  <a:srgbClr val="002060"/>
                </a:solidFill>
              </a:rPr>
            </a:br>
            <a:r>
              <a:rPr lang="tt-RU" sz="4000" dirty="0" smtClean="0">
                <a:solidFill>
                  <a:srgbClr val="FF0000"/>
                </a:solidFill>
              </a:rPr>
              <a:t>Релли -тэйбл</a:t>
            </a:r>
            <a:r>
              <a:rPr lang="tt-RU" sz="4000" dirty="0">
                <a:solidFill>
                  <a:srgbClr val="FF0000"/>
                </a:solidFill>
              </a:rPr>
              <a:t/>
            </a:r>
            <a:br>
              <a:rPr lang="tt-RU" sz="4000" dirty="0">
                <a:solidFill>
                  <a:srgbClr val="FF0000"/>
                </a:solidFill>
              </a:rPr>
            </a:br>
            <a:r>
              <a:rPr lang="tt-RU" dirty="0" smtClean="0">
                <a:solidFill>
                  <a:srgbClr val="002060"/>
                </a:solidFill>
              </a:rPr>
              <a:t>Җөмләләрне дәвам итегез: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 – студентлар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ирк, зоопарк,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урта махсус  .....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Казанга су юлы белән дә,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машина җитештерү промышленносте ....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116632"/>
            <a:ext cx="8534400" cy="1440160"/>
          </a:xfrm>
        </p:spPr>
        <p:txBody>
          <a:bodyPr/>
          <a:lstStyle/>
          <a:p>
            <a:pPr eaLnBrk="1" hangingPunct="1"/>
            <a:r>
              <a:rPr lang="tt-RU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tt-RU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</a:rPr>
              <a:t>Өй эше. 102 б 2 к.</a:t>
            </a:r>
            <a:r>
              <a:rPr lang="tt-RU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tt-RU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tt-RU" dirty="0" smtClean="0">
                <a:solidFill>
                  <a:schemeClr val="tx2"/>
                </a:solidFill>
                <a:latin typeface="Times New Roman" pitchFamily="18" charset="0"/>
              </a:rPr>
              <a:t>Җөмләләрдә билгеләнгән сүзләргә сорау куй</a:t>
            </a:r>
            <a:r>
              <a:rPr lang="ru-RU" dirty="0" smtClean="0"/>
              <a:t> 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84784"/>
            <a:ext cx="8534400" cy="4638204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Казан- </a:t>
            </a:r>
            <a:r>
              <a:rPr lang="ru-RU" sz="3200" dirty="0" err="1" smtClean="0">
                <a:latin typeface="Times New Roman" pitchFamily="18" charset="0"/>
              </a:rPr>
              <a:t>студентлар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шәhәре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Казан- </a:t>
            </a:r>
            <a:r>
              <a:rPr lang="ru-RU" sz="3200" dirty="0" err="1" smtClean="0">
                <a:latin typeface="Times New Roman" pitchFamily="18" charset="0"/>
              </a:rPr>
              <a:t>борынгы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шәhәрләрнең</a:t>
            </a:r>
            <a:r>
              <a:rPr lang="ru-RU" sz="3200" dirty="0" smtClean="0">
                <a:latin typeface="Times New Roman" pitchFamily="18" charset="0"/>
              </a:rPr>
              <a:t> берсе.</a:t>
            </a:r>
          </a:p>
          <a:p>
            <a:pPr eaLnBrk="1" hangingPunct="1"/>
            <a:r>
              <a:rPr lang="ru-RU" sz="3200" dirty="0" err="1" smtClean="0">
                <a:latin typeface="Times New Roman" pitchFamily="18" charset="0"/>
              </a:rPr>
              <a:t>Безгә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курчак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театрыннан</a:t>
            </a:r>
            <a:r>
              <a:rPr lang="ru-RU" sz="3200" dirty="0" smtClean="0">
                <a:latin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</a:rPr>
              <a:t>артистлар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килде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6688"/>
            <a:ext cx="9753600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 r="3740" b="37"/>
          <a:stretch>
            <a:fillRect/>
          </a:stretch>
        </p:blipFill>
        <p:spPr bwMode="auto">
          <a:xfrm>
            <a:off x="5435600" y="1052513"/>
            <a:ext cx="30241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07950" y="1484313"/>
            <a:ext cx="4968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A50021"/>
                </a:solidFill>
              </a:rPr>
              <a:t>Татарстан </a:t>
            </a:r>
          </a:p>
          <a:p>
            <a:pPr algn="ctr"/>
            <a:r>
              <a:rPr lang="ru-RU" sz="3600" b="1">
                <a:solidFill>
                  <a:srgbClr val="A50021"/>
                </a:solidFill>
              </a:rPr>
              <a:t>Республикасының</a:t>
            </a:r>
          </a:p>
          <a:p>
            <a:pPr algn="ctr"/>
            <a:r>
              <a:rPr lang="ru-RU" sz="3600" b="1">
                <a:solidFill>
                  <a:srgbClr val="A50021"/>
                </a:solidFill>
              </a:rPr>
              <a:t> беренче  Президенты -  </a:t>
            </a:r>
            <a:r>
              <a:rPr lang="ru-RU" sz="3600" b="1">
                <a:solidFill>
                  <a:srgbClr val="339933"/>
                </a:solidFill>
              </a:rPr>
              <a:t>Ш</a:t>
            </a:r>
            <a:r>
              <a:rPr lang="tt-RU" sz="3600" b="1">
                <a:solidFill>
                  <a:srgbClr val="339933"/>
                </a:solidFill>
              </a:rPr>
              <a:t>ә</a:t>
            </a:r>
            <a:r>
              <a:rPr lang="ru-RU" sz="3600" b="1">
                <a:solidFill>
                  <a:srgbClr val="339933"/>
                </a:solidFill>
              </a:rPr>
              <a:t>ймиев Минтимер </a:t>
            </a:r>
          </a:p>
          <a:p>
            <a:pPr algn="ctr"/>
            <a:r>
              <a:rPr lang="ru-RU" sz="3600" b="1">
                <a:solidFill>
                  <a:srgbClr val="339933"/>
                </a:solidFill>
              </a:rPr>
              <a:t>Шәрип 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7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6688"/>
            <a:ext cx="9753600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515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268538" y="3716338"/>
            <a:ext cx="6407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A50021"/>
                </a:solidFill>
              </a:rPr>
              <a:t>Татарстан Республикасы Президенты-</a:t>
            </a:r>
          </a:p>
          <a:p>
            <a:pPr algn="ctr"/>
            <a:r>
              <a:rPr lang="ru-RU" sz="3600" b="1">
                <a:solidFill>
                  <a:srgbClr val="339933"/>
                </a:solidFill>
              </a:rPr>
              <a:t>Миңниханов Рөстәм Нургали  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z="5400" dirty="0" smtClean="0">
                <a:solidFill>
                  <a:srgbClr val="C00000"/>
                </a:solidFill>
              </a:rPr>
              <a:t>Чыгу билеты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 нинди шәһәр?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Сезнең анда булганыгыз бармы?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нинди тарихи һәм истәлекле урыннар бар?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нинди театрлар бар?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Сезнең Кол Шәриф мәчете күргәнегез бармы?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Тэйк</a:t>
            </a:r>
            <a:r>
              <a:rPr lang="ru-RU" sz="6000" dirty="0" smtClean="0">
                <a:solidFill>
                  <a:srgbClr val="FF0000"/>
                </a:solidFill>
              </a:rPr>
              <a:t>  оф - </a:t>
            </a:r>
            <a:r>
              <a:rPr lang="ru-RU" sz="6000" dirty="0" err="1" smtClean="0">
                <a:solidFill>
                  <a:srgbClr val="FF0000"/>
                </a:solidFill>
              </a:rPr>
              <a:t>тач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даун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44824"/>
            <a:ext cx="48245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z="5400" dirty="0" smtClean="0">
                <a:solidFill>
                  <a:srgbClr val="002060"/>
                </a:solidFill>
              </a:rPr>
              <a:t>Сүзлек эше:</a:t>
            </a:r>
            <a:endParaRPr lang="ru-RU" sz="5400" dirty="0" smtClean="0">
              <a:solidFill>
                <a:srgbClr val="00206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Азык-төлек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пищевая</a:t>
            </a:r>
            <a:endParaRPr lang="tt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Тимер юлы – железная дорога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Югары уку йорты – высшее учебное заведение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Шәһәрләрнең берсе – один из городов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Урта махсус уку йорты –  средне специальное учебное заведение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Татар театры – татарский театр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Курчак театры – кукольный театр</a:t>
            </a:r>
          </a:p>
          <a:p>
            <a:pPr eaLnBrk="1" hangingPunct="1"/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Машина җитештерү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машиностроение</a:t>
            </a:r>
            <a:endParaRPr lang="tt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Эй ар </a:t>
            </a:r>
            <a:r>
              <a:rPr lang="ru-RU" sz="6000" dirty="0" err="1" smtClean="0">
                <a:solidFill>
                  <a:srgbClr val="FF0000"/>
                </a:solidFill>
              </a:rPr>
              <a:t>гайд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5404494"/>
              </p:ext>
            </p:extLst>
          </p:nvPr>
        </p:nvGraphicFramePr>
        <p:xfrm>
          <a:off x="301625" y="1268760"/>
          <a:ext cx="8504238" cy="598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6408712"/>
                <a:gridCol w="1137519"/>
              </a:tblGrid>
              <a:tr h="51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башта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ахырда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                  Казан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турында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күп беләм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4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                 Казан шәһәренең мәйданын беләм.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       Казан уку йортлары турында            беләм.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                  Казан сәнгат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үзәге.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                  Казан промышленност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шәһәре.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>
                          <a:solidFill>
                            <a:schemeClr val="tx1"/>
                          </a:solidFill>
                        </a:rPr>
                        <a:t>                   Казанга бару юллары.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68823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800" dirty="0" err="1" smtClean="0">
                <a:solidFill>
                  <a:srgbClr val="002060"/>
                </a:solidFill>
              </a:rPr>
              <a:t>Финк</a:t>
            </a:r>
            <a:r>
              <a:rPr lang="ru-RU" sz="4800" dirty="0" smtClean="0">
                <a:solidFill>
                  <a:srgbClr val="002060"/>
                </a:solidFill>
              </a:rPr>
              <a:t>-</a:t>
            </a:r>
            <a:r>
              <a:rPr lang="ru-RU" sz="4800" dirty="0" err="1" smtClean="0">
                <a:solidFill>
                  <a:srgbClr val="002060"/>
                </a:solidFill>
              </a:rPr>
              <a:t>райт</a:t>
            </a:r>
            <a:r>
              <a:rPr lang="ru-RU" sz="4800" dirty="0" smtClean="0">
                <a:solidFill>
                  <a:srgbClr val="002060"/>
                </a:solidFill>
              </a:rPr>
              <a:t>-раунд </a:t>
            </a:r>
            <a:r>
              <a:rPr lang="ru-RU" sz="4800" dirty="0" err="1" smtClean="0">
                <a:solidFill>
                  <a:srgbClr val="002060"/>
                </a:solidFill>
              </a:rPr>
              <a:t>робин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38318" cy="4542383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Казань – один из древнейших городов;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Казань – город ученых и студентов;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В Казани развито машиностроение и пищевая промышленность</a:t>
            </a:r>
            <a:r>
              <a:rPr lang="ru-RU" sz="20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Казани есть русский драматический театр имени Качалова.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002060"/>
                </a:solidFill>
              </a:rPr>
              <a:t>Диалогларга кирәкле репликаларны өстәгез: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1) - ....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- Казанда татар театрлары, курчак театры, Качалов исемендәге рус театры бар.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2) – Казанда нинди уку йортлары бар?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 - ... 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3) - ....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- Казанга су юлы белән дә, тимер юлы белән дә, самолет белән дә барып була.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152"/>
          </a:xfrm>
        </p:spPr>
        <p:txBody>
          <a:bodyPr/>
          <a:lstStyle/>
          <a:p>
            <a:r>
              <a:rPr lang="tt-RU" sz="6600" dirty="0" smtClean="0">
                <a:solidFill>
                  <a:srgbClr val="C00000"/>
                </a:solidFill>
              </a:rPr>
              <a:t>Конэрс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03920" cy="4572000"/>
          </a:xfrm>
        </p:spPr>
        <p:txBody>
          <a:bodyPr/>
          <a:lstStyle/>
          <a:p>
            <a:r>
              <a:rPr lang="tt-RU" sz="6600" dirty="0" smtClean="0"/>
              <a:t>Театр            </a:t>
            </a:r>
            <a:r>
              <a:rPr lang="tt-RU" sz="6000" dirty="0" smtClean="0"/>
              <a:t>Кино</a:t>
            </a:r>
          </a:p>
          <a:p>
            <a:endParaRPr lang="tt-RU" dirty="0" smtClean="0"/>
          </a:p>
          <a:p>
            <a:endParaRPr lang="tt-RU" dirty="0" smtClean="0"/>
          </a:p>
          <a:p>
            <a:pPr marL="0" indent="0">
              <a:buNone/>
            </a:pPr>
            <a:endParaRPr lang="tt-RU" dirty="0" smtClean="0"/>
          </a:p>
          <a:p>
            <a:r>
              <a:rPr lang="tt-RU" sz="6000" dirty="0" smtClean="0"/>
              <a:t>Зоопарк           Цирк  </a:t>
            </a:r>
          </a:p>
          <a:p>
            <a:r>
              <a:rPr lang="tt-RU" sz="6000" dirty="0" smtClean="0"/>
              <a:t>   (Таймд-Пэа-Шэа)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3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724525" y="981075"/>
            <a:ext cx="293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Казан </a:t>
            </a:r>
            <a:r>
              <a:rPr lang="ru-RU" sz="3600" b="1">
                <a:solidFill>
                  <a:srgbClr val="FFFFCC"/>
                </a:solidFill>
              </a:rPr>
              <a:t>циркы</a:t>
            </a:r>
          </a:p>
        </p:txBody>
      </p:sp>
      <p:pic>
        <p:nvPicPr>
          <p:cNvPr id="28675" name="Picture 8" descr="Казанский  ци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38525"/>
            <a:ext cx="45005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 l="39867" b="57695"/>
          <a:stretch>
            <a:fillRect/>
          </a:stretch>
        </p:blipFill>
        <p:spPr bwMode="auto">
          <a:xfrm>
            <a:off x="468313" y="260350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Г.Камал театры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8760"/>
            <a:ext cx="86638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533</TotalTime>
  <Words>368</Words>
  <Application>Microsoft Office PowerPoint</Application>
  <PresentationFormat>Экран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Казан – Татарстанның башкаласы.</vt:lpstr>
      <vt:lpstr>Тэйк  оф - тач даун</vt:lpstr>
      <vt:lpstr>Сүзлек эше:</vt:lpstr>
      <vt:lpstr>Эй ар гайд</vt:lpstr>
      <vt:lpstr> Финк-райт-раунд робин </vt:lpstr>
      <vt:lpstr>Диалогларга кирәкле репликаларны өстәгез:</vt:lpstr>
      <vt:lpstr>Конэрс</vt:lpstr>
      <vt:lpstr>Презентация PowerPoint</vt:lpstr>
      <vt:lpstr>Г.Камал театры</vt:lpstr>
      <vt:lpstr>Казан зоопаркы</vt:lpstr>
      <vt:lpstr>Казан кинотеатры</vt:lpstr>
      <vt:lpstr>Микс –Фриз-Груп</vt:lpstr>
      <vt:lpstr>Клок Баддис(релли робин)</vt:lpstr>
      <vt:lpstr>     Релли -тэйбл Җөмләләрне дәвам итегез:</vt:lpstr>
      <vt:lpstr> Өй эше. 102 б 2 к. Җөмләләрдә билгеләнгән сүзләргә сорау куй .</vt:lpstr>
      <vt:lpstr>Презентация PowerPoint</vt:lpstr>
      <vt:lpstr>Презентация PowerPoint</vt:lpstr>
      <vt:lpstr>Чыгу билеты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 – Татарстанның башкаласы.</dc:title>
  <dc:creator>Гульнара</dc:creator>
  <cp:lastModifiedBy>Лейсан</cp:lastModifiedBy>
  <cp:revision>49</cp:revision>
  <dcterms:created xsi:type="dcterms:W3CDTF">2011-12-20T08:59:18Z</dcterms:created>
  <dcterms:modified xsi:type="dcterms:W3CDTF">2014-02-15T06:42:58Z</dcterms:modified>
</cp:coreProperties>
</file>