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5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0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9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0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0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1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7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855B-83F1-434B-A9B9-F217437B68F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B0BD-2B96-4D47-9189-05479383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Сестринская помощь при инфекционных заболеваниях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Лекция № 1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Преподаватель </a:t>
            </a:r>
            <a:r>
              <a:rPr lang="ru-RU" dirty="0" err="1" smtClean="0"/>
              <a:t>Спевакова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36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	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Входные ворота – кровь.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Фагоцитоз и иммунные реакции организма.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Евгеша\Desktop\508157001364298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31296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8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инфекционного процесса.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Блок-схема: память с прямым доступом 6"/>
          <p:cNvSpPr/>
          <p:nvPr/>
        </p:nvSpPr>
        <p:spPr>
          <a:xfrm>
            <a:off x="395536" y="1628800"/>
            <a:ext cx="3672408" cy="10458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Острые инфекции </a:t>
            </a:r>
            <a:endParaRPr lang="ru-RU" sz="2800" dirty="0"/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>
            <a:off x="4242048" y="1628800"/>
            <a:ext cx="4392488" cy="12961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Хронические инфекции </a:t>
            </a:r>
            <a:endParaRPr lang="ru-RU" sz="2800" dirty="0"/>
          </a:p>
        </p:txBody>
      </p:sp>
      <p:sp>
        <p:nvSpPr>
          <p:cNvPr id="9" name="Блок-схема: память с прямым доступом 8"/>
          <p:cNvSpPr/>
          <p:nvPr/>
        </p:nvSpPr>
        <p:spPr>
          <a:xfrm>
            <a:off x="395536" y="2674640"/>
            <a:ext cx="5904656" cy="205050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Носительство инфекции </a:t>
            </a:r>
            <a:endParaRPr lang="ru-RU" sz="3200" dirty="0"/>
          </a:p>
        </p:txBody>
      </p:sp>
      <p:sp>
        <p:nvSpPr>
          <p:cNvPr id="11" name="Блок-схема: память с прямым доступом 10"/>
          <p:cNvSpPr/>
          <p:nvPr/>
        </p:nvSpPr>
        <p:spPr>
          <a:xfrm>
            <a:off x="3923928" y="4581128"/>
            <a:ext cx="4896544" cy="151216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Реинфекция</a:t>
            </a:r>
            <a:r>
              <a:rPr lang="ru-RU" dirty="0" smtClean="0"/>
              <a:t> –</a:t>
            </a:r>
            <a:endParaRPr lang="ru-RU" dirty="0"/>
          </a:p>
        </p:txBody>
      </p:sp>
      <p:sp>
        <p:nvSpPr>
          <p:cNvPr id="12" name="Блок-схема: память с прямым доступом 11"/>
          <p:cNvSpPr/>
          <p:nvPr/>
        </p:nvSpPr>
        <p:spPr>
          <a:xfrm>
            <a:off x="395536" y="4581128"/>
            <a:ext cx="4464496" cy="165618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Суперинфекция</a:t>
            </a:r>
            <a:endParaRPr lang="ru-RU" sz="2400" dirty="0"/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>
            <a:off x="5652120" y="2924943"/>
            <a:ext cx="3074640" cy="161934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Рецидив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761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вгеша\Desktop\blood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105835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Инфекционная болезнь – крайняя степень инфекционного процесса.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6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инфекционных заболеваний.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b="1" dirty="0" smtClean="0"/>
              <a:t>.	Инфекционные больные выделяют во внешнюю среду возбудителей, то есть являются источником заразного начала.</a:t>
            </a:r>
          </a:p>
          <a:p>
            <a:pPr marL="0" indent="0" algn="just">
              <a:buNone/>
            </a:pPr>
            <a:r>
              <a:rPr lang="ru-RU" b="1" dirty="0" smtClean="0"/>
              <a:t>2.	Как правило, имеют острое течение. В связи с этим возникает необходимость быстрого неотложного решения вопросов об оказании срочной помощи больному.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565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Инфекционные болезни сопровождаются явлениями интоксикации, поэтому у больного часто развиваются нервно-психические расстройства.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	Клиническое выздоровление при инфекционных болезнях, как правило, намного опережает полное восстановление возникших в организме человека органических и функциональных расстройств.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	Сезонность.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56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После каждого инфекционного заболевания вырабатывается иммунитет.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Инфекционные заболевания встречаются в виде спорадических случаев, групповых (пищевые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токсикоинфекции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эпидемий, пандемий (грипп).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68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специфических возбудителей.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67544" y="1798570"/>
            <a:ext cx="3312368" cy="14864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Патогенность</a:t>
            </a:r>
            <a:endParaRPr lang="ru-RU" sz="3200" dirty="0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>
            <a:off x="3326160" y="1916832"/>
            <a:ext cx="5062264" cy="381642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Вирулентность</a:t>
            </a:r>
            <a:endParaRPr lang="ru-RU" sz="2800" dirty="0"/>
          </a:p>
        </p:txBody>
      </p:sp>
      <p:sp>
        <p:nvSpPr>
          <p:cNvPr id="6" name="Блок-схема: дисплей 5"/>
          <p:cNvSpPr/>
          <p:nvPr/>
        </p:nvSpPr>
        <p:spPr>
          <a:xfrm>
            <a:off x="467544" y="3501008"/>
            <a:ext cx="3672408" cy="147674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Токсигенность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248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Токсины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Экзотоксины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Эндотоксины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99792" y="1196752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23928" y="1196752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Евгеша\Desktop\pages-oGNUNcMS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71296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9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Периоды инфекционного заболевания.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Евгеша\Desktop\at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244334"/>
            <a:ext cx="860565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инкубационный (скрытый) период;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родромальный период ;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ериод основных проявлений болезни;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082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заболеваний: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Евгеша\Desktop\111main_moskosm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0079"/>
            <a:ext cx="824482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5" y="2274838"/>
            <a:ext cx="79567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Выздоровление.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Переход в хроническую форму.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Бактерионосительство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	Острое – до 3-х месяцев;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	Хроническое – свыше 3-х месяцев;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	Транзиторное – кратковременное, продолжительностью 10-14 дней.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	Летальный исход.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4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вгеша\Desktop\ФОНЫ МЕДИЦИНА\wm312477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019" cy="6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9033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Инфекционные болезни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обширная группа заболеваний человека, вызванных патогенными вирусами, бактериями (в том числе риккетсиями и хламидиями) и простейшими.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Впервые последовательно выдержанную классификацию инфекционных болезней, основанную на едином признаке (локализация возбудителя в организме), предложил Л. В.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Громашевский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кишечные инфекции 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инфекции дыхательных путей 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кровяные инфекции 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инфекции наружных кожных покровов 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67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Инфекционные болезни классифицируются по источнику инфекции: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Антропонозы</a:t>
            </a:r>
            <a:r>
              <a:rPr lang="ru-RU" dirty="0" smtClean="0"/>
              <a:t>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заболевания, передающиеся от человека к человеку и свойственные человеку.</a:t>
            </a:r>
          </a:p>
          <a:p>
            <a:pPr marL="0" indent="0">
              <a:buNone/>
            </a:pPr>
            <a:r>
              <a:rPr lang="ru-RU" dirty="0" smtClean="0"/>
              <a:t>2.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Зоонозы</a:t>
            </a:r>
            <a:r>
              <a:rPr lang="ru-RU" dirty="0" smtClean="0"/>
              <a:t>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болезни, свойственные животным, но к которым может быть восприимчив и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92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вгеша\Desktop\ФОНЫ МЕДИЦИНА\N0X_PHOTO_186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136339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сложный комплекс взаимодействия возбудителя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макроорганизма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определенных условиях внешней и социальной среды, включающий динамически развивающиеся патологические, защитно-приспособительные, компенсаторные реакции (объединяющиеся под названием «инфекционный процесс»).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2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вгеша\Desktop\ФОНЫ МЕДИЦИНА\N0X_PHOTO_186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136339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Инфекционный процесс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совокупность физиологических защитных и патологических реакций, возникающих в ответ на взаимодействие возбудителя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макроорганизма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Взаимодействие возбудителя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макроорганизма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обязательно приводит к заболеванию. Инфицированность еще не означает развития болезни.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2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Инфекционная болезнь -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крайняя степень проявления инфекционного процесса, характеризующаяся биологическими, клиническими и эпидемиологическими признаками; другими словами – это частный случай инфекционного процесса.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Евгеша\Desktop\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0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Инфекционный больной –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человек, который страдает конкретной инфекционной болезнью, имеющей свои особенности (критерии).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вгеша\Desktop\ФОНЫ МЕДИЦИНА\MDI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4726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Защитные реакции в зависимости от входных ворот инфекции.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вгеша\Desktop\at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13633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	Входные ворота – верхние дыхательные пути.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Лимфоидная ткань.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Лейкоциты.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Интерферон.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	Бактерицидное действие секретов желез.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	Чихание.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	Кашель.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4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		Входные ворота – желудочно-кишечный тракт.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вгеша\Desktop\at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72084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Бактерицидное действие слюны (лизоцим).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Бактерицидное действие соляной кислоты желудка.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Бактерицидное действие желчи в тонком кишечнике.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	Лимфоидная ткань (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солитарные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фолликулы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Пейеровы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бляшки).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	Нормальная бактериальная флора толстой кишки (наличие кишечной палочки, выделяющей молочную кислоту).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	Рвота.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4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Входные ворота – кожа.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вгеша\Desktop\bioprepar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9033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Чистая кожа имеет кислую реакцию среды.</a:t>
            </a:r>
          </a:p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Секрет потовых желез.</a:t>
            </a:r>
          </a:p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При нарушении целостности кожи – воспалительный процесс.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00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282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Сестринская помощь при инфекционных заболеваниях</vt:lpstr>
      <vt:lpstr>Презентация PowerPoint</vt:lpstr>
      <vt:lpstr>Презентация PowerPoint</vt:lpstr>
      <vt:lpstr>Презентация PowerPoint</vt:lpstr>
      <vt:lpstr>Инфекционная болезнь - </vt:lpstr>
      <vt:lpstr>Инфекционный больной – </vt:lpstr>
      <vt:lpstr>Защитные реакции в зависимости от входных ворот инфекции.</vt:lpstr>
      <vt:lpstr>II.  Входные ворота – желудочно-кишечный тракт.</vt:lpstr>
      <vt:lpstr>III. Входные ворота – кожа.</vt:lpstr>
      <vt:lpstr>IV. Входные ворота – кровь.</vt:lpstr>
      <vt:lpstr>Формы инфекционного процесса.</vt:lpstr>
      <vt:lpstr>Презентация PowerPoint</vt:lpstr>
      <vt:lpstr>Особенности инфекционных заболеваний.</vt:lpstr>
      <vt:lpstr>Презентация PowerPoint</vt:lpstr>
      <vt:lpstr>Презентация PowerPoint</vt:lpstr>
      <vt:lpstr>Свойства специфических возбудителей.</vt:lpstr>
      <vt:lpstr>Токсины</vt:lpstr>
      <vt:lpstr>Периоды инфекционного заболевания.</vt:lpstr>
      <vt:lpstr>Исход заболеваний:</vt:lpstr>
      <vt:lpstr>Впервые последовательно выдержанную классификацию инфекционных болезней, основанную на едином признаке (локализация возбудителя в организме), предложил Л. В. Громашевский</vt:lpstr>
      <vt:lpstr>Инфекционные болезни классифицируются по источнику инфекции: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Сестринская помощь при инфекционных заболеваниях</dc:title>
  <dc:creator>Евгеша</dc:creator>
  <cp:lastModifiedBy>Евгеша</cp:lastModifiedBy>
  <cp:revision>6</cp:revision>
  <dcterms:created xsi:type="dcterms:W3CDTF">2014-01-20T16:59:08Z</dcterms:created>
  <dcterms:modified xsi:type="dcterms:W3CDTF">2014-01-20T17:54:12Z</dcterms:modified>
</cp:coreProperties>
</file>