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72" r:id="rId4"/>
    <p:sldId id="262" r:id="rId5"/>
    <p:sldId id="261" r:id="rId6"/>
    <p:sldId id="267" r:id="rId7"/>
    <p:sldId id="264" r:id="rId8"/>
    <p:sldId id="270" r:id="rId9"/>
    <p:sldId id="266" r:id="rId10"/>
    <p:sldId id="271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102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3AB0-7C1E-4898-B80A-2B463A39FF64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D386-74FE-4BAD-BFD3-20F1B7D99DF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53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3AB0-7C1E-4898-B80A-2B463A39FF64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D386-74FE-4BAD-BFD3-20F1B7D99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44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3AB0-7C1E-4898-B80A-2B463A39FF64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D386-74FE-4BAD-BFD3-20F1B7D99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942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3AB0-7C1E-4898-B80A-2B463A39FF64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D386-74FE-4BAD-BFD3-20F1B7D99DF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0737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3AB0-7C1E-4898-B80A-2B463A39FF64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D386-74FE-4BAD-BFD3-20F1B7D99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185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3AB0-7C1E-4898-B80A-2B463A39FF64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D386-74FE-4BAD-BFD3-20F1B7D99DF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2297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3AB0-7C1E-4898-B80A-2B463A39FF64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D386-74FE-4BAD-BFD3-20F1B7D99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30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3AB0-7C1E-4898-B80A-2B463A39FF64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D386-74FE-4BAD-BFD3-20F1B7D99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4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3AB0-7C1E-4898-B80A-2B463A39FF64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D386-74FE-4BAD-BFD3-20F1B7D99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59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3AB0-7C1E-4898-B80A-2B463A39FF64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D386-74FE-4BAD-BFD3-20F1B7D99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3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3AB0-7C1E-4898-B80A-2B463A39FF64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D386-74FE-4BAD-BFD3-20F1B7D99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6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3AB0-7C1E-4898-B80A-2B463A39FF64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D386-74FE-4BAD-BFD3-20F1B7D99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80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3AB0-7C1E-4898-B80A-2B463A39FF64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D386-74FE-4BAD-BFD3-20F1B7D99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10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3AB0-7C1E-4898-B80A-2B463A39FF64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D386-74FE-4BAD-BFD3-20F1B7D99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20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3AB0-7C1E-4898-B80A-2B463A39FF64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D386-74FE-4BAD-BFD3-20F1B7D99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6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3AB0-7C1E-4898-B80A-2B463A39FF64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D386-74FE-4BAD-BFD3-20F1B7D99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83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3AB0-7C1E-4898-B80A-2B463A39FF64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D386-74FE-4BAD-BFD3-20F1B7D99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47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6D83AB0-7C1E-4898-B80A-2B463A39FF64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E29D386-74FE-4BAD-BFD3-20F1B7D99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039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5186" y="-268358"/>
            <a:ext cx="8001000" cy="29718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6647" y="1217542"/>
            <a:ext cx="11507788" cy="5143501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Терроризм и безопасность человека</a:t>
            </a:r>
          </a:p>
          <a:p>
            <a:pPr algn="ctr"/>
            <a:endParaRPr lang="ru-RU" sz="4000" b="1" dirty="0" smtClean="0">
              <a:solidFill>
                <a:schemeClr val="bg1"/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МОУ СОШ №2 г. Дмитрова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Преподаватель-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организатор ОБЖ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Чистяков И.Е..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17" y="671018"/>
            <a:ext cx="2378395" cy="23783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17" y="3597966"/>
            <a:ext cx="3657802" cy="23964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62370" y="671018"/>
            <a:ext cx="3854656" cy="23783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478" y="3458819"/>
            <a:ext cx="4660624" cy="26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305" y="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Алгоритм действий в </a:t>
            </a:r>
            <a:r>
              <a:rPr lang="ru-RU" sz="4400" b="1" dirty="0" err="1" smtClean="0">
                <a:solidFill>
                  <a:schemeClr val="bg1"/>
                </a:solidFill>
              </a:rPr>
              <a:t>чс</a:t>
            </a:r>
            <a:r>
              <a:rPr lang="ru-RU" sz="4400" b="1" dirty="0" smtClean="0">
                <a:solidFill>
                  <a:schemeClr val="bg1"/>
                </a:solidFill>
              </a:rPr>
              <a:t>: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984" y="1024834"/>
            <a:ext cx="10933042" cy="583316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не </a:t>
            </a:r>
            <a:r>
              <a:rPr lang="ru-RU" sz="3200" dirty="0">
                <a:solidFill>
                  <a:schemeClr val="bg1"/>
                </a:solidFill>
              </a:rPr>
              <a:t>паниковать (помнить, что паника — ваш злейший враг);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взвесить </a:t>
            </a:r>
            <a:r>
              <a:rPr lang="ru-RU" sz="3200" dirty="0">
                <a:solidFill>
                  <a:schemeClr val="bg1"/>
                </a:solidFill>
              </a:rPr>
              <a:t>все «за» и «против», реально оценить обстановку;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не </a:t>
            </a:r>
            <a:r>
              <a:rPr lang="ru-RU" sz="3200" dirty="0">
                <a:solidFill>
                  <a:schemeClr val="bg1"/>
                </a:solidFill>
              </a:rPr>
              <a:t>пытаться образумить или остановить участников событий, не вступать в споры;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 использовать </a:t>
            </a:r>
            <a:r>
              <a:rPr lang="ru-RU" sz="3200" dirty="0">
                <a:solidFill>
                  <a:schemeClr val="bg1"/>
                </a:solidFill>
              </a:rPr>
              <a:t>все права и возможности для защиты собственной жизни и здоровья;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при </a:t>
            </a:r>
            <a:r>
              <a:rPr lang="ru-RU" sz="3200" dirty="0">
                <a:solidFill>
                  <a:schemeClr val="bg1"/>
                </a:solidFill>
              </a:rPr>
              <a:t>первой же возможности покинуть место ЧС.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09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4082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«Жизнь — что театр, мы знаем начало, но не знаем конца»</a:t>
            </a:r>
            <a:r>
              <a:rPr lang="ru-RU" sz="6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6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</a:t>
            </a:r>
            <a:b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У. Шекспир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81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28" y="0"/>
            <a:ext cx="8534400" cy="97919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Июль 2011 года, Норвегия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445" y="979190"/>
            <a:ext cx="7712765" cy="547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835" y="298173"/>
            <a:ext cx="11430000" cy="97919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2007 ГОД, Пакистан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5" y="1597300"/>
            <a:ext cx="3883301" cy="29013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030" y="1452145"/>
            <a:ext cx="3817040" cy="28518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017" y="4478739"/>
            <a:ext cx="4075043" cy="210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835" y="298173"/>
            <a:ext cx="11430000" cy="97919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сентября 2004 года, Беслан (Северная Осетия). 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5" y="1756326"/>
            <a:ext cx="4014790" cy="26765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805" y="1757932"/>
            <a:ext cx="3991803" cy="26749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910" y="4372688"/>
            <a:ext cx="3020610" cy="248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1143353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Терро́р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(лат. </a:t>
            </a:r>
            <a:r>
              <a:rPr lang="ru-RU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terror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страх, ужас) — устрашение мирного населения, выражающееся в физическом насилии, вплоть до уничтожения</a:t>
            </a:r>
          </a:p>
        </p:txBody>
      </p:sp>
    </p:spTree>
    <p:extLst>
      <p:ext uri="{BB962C8B-B14F-4D97-AF65-F5344CB8AC3E}">
        <p14:creationId xmlns:p14="http://schemas.microsoft.com/office/powerpoint/2010/main" val="22960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715" y="918232"/>
            <a:ext cx="3529635" cy="2896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921" y="3916671"/>
            <a:ext cx="3469397" cy="29413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9482" y="-93285"/>
            <a:ext cx="8534400" cy="10645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Кто из них террорист?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44" y="918233"/>
            <a:ext cx="3621126" cy="28969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6192" y="918232"/>
            <a:ext cx="3765865" cy="29112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214" y="3972314"/>
            <a:ext cx="3081927" cy="29413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1975" y="3880789"/>
            <a:ext cx="2518756" cy="297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01" y="246037"/>
            <a:ext cx="3621126" cy="28969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194" y="231650"/>
            <a:ext cx="3765865" cy="291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39" y="1700094"/>
            <a:ext cx="2378395" cy="23783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620" y="1580141"/>
            <a:ext cx="2007704" cy="2378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228" y="1641329"/>
            <a:ext cx="2149904" cy="23783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12" y="4253948"/>
            <a:ext cx="3657802" cy="23964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3113" y="14728"/>
            <a:ext cx="8534400" cy="1507067"/>
          </a:xfrm>
        </p:spPr>
        <p:txBody>
          <a:bodyPr/>
          <a:lstStyle/>
          <a:p>
            <a:r>
              <a:rPr lang="ru-RU" sz="4000" b="1" dirty="0">
                <a:solidFill>
                  <a:prstClr val="black"/>
                </a:solidFill>
              </a:rPr>
              <a:t>Кто из них террорист?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024084" y="1641328"/>
            <a:ext cx="3854656" cy="23783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2991" y="4136415"/>
            <a:ext cx="4660624" cy="26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293</TotalTime>
  <Words>152</Words>
  <Application>Microsoft Office PowerPoint</Application>
  <PresentationFormat>Широкоэкранный</PresentationFormat>
  <Paragraphs>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Times New Roman</vt:lpstr>
      <vt:lpstr>Wingdings 3</vt:lpstr>
      <vt:lpstr>Сектор</vt:lpstr>
      <vt:lpstr>Презентация PowerPoint</vt:lpstr>
      <vt:lpstr>«Жизнь — что театр, мы знаем начало, но не знаем конца».                                                           У. Шекспир</vt:lpstr>
      <vt:lpstr>Июль 2011 года, Норвегия</vt:lpstr>
      <vt:lpstr>2007 ГОД, Пакистан</vt:lpstr>
      <vt:lpstr>1 сентября 2004 года, Беслан (Северная Осетия). </vt:lpstr>
      <vt:lpstr>Презентация PowerPoint</vt:lpstr>
      <vt:lpstr>Кто из них террорист?</vt:lpstr>
      <vt:lpstr>Презентация PowerPoint</vt:lpstr>
      <vt:lpstr>Кто из них террорист?</vt:lpstr>
      <vt:lpstr>Презентация PowerPoint</vt:lpstr>
      <vt:lpstr>Алгоритм действий в чс: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«Жизнь — что театр, мы знаем начало, но не знаем конца».                                                           У. Шекспир</dc:title>
  <dc:creator>Igor Chistyakov</dc:creator>
  <cp:lastModifiedBy>Igor Chistyakov</cp:lastModifiedBy>
  <cp:revision>16</cp:revision>
  <dcterms:created xsi:type="dcterms:W3CDTF">2015-01-29T07:04:20Z</dcterms:created>
  <dcterms:modified xsi:type="dcterms:W3CDTF">2015-02-16T17:59:47Z</dcterms:modified>
</cp:coreProperties>
</file>