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9E17-BE85-4E60-BBDC-AD210829AE63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C40-37F7-44D9-AB1F-913FFB248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9E17-BE85-4E60-BBDC-AD210829AE63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C40-37F7-44D9-AB1F-913FFB248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9E17-BE85-4E60-BBDC-AD210829AE63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C40-37F7-44D9-AB1F-913FFB248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9E17-BE85-4E60-BBDC-AD210829AE63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C40-37F7-44D9-AB1F-913FFB248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9E17-BE85-4E60-BBDC-AD210829AE63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C40-37F7-44D9-AB1F-913FFB248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9E17-BE85-4E60-BBDC-AD210829AE63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C40-37F7-44D9-AB1F-913FFB248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9E17-BE85-4E60-BBDC-AD210829AE63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C40-37F7-44D9-AB1F-913FFB248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9E17-BE85-4E60-BBDC-AD210829AE63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C40-37F7-44D9-AB1F-913FFB248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9E17-BE85-4E60-BBDC-AD210829AE63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C40-37F7-44D9-AB1F-913FFB248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9E17-BE85-4E60-BBDC-AD210829AE63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C40-37F7-44D9-AB1F-913FFB248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9E17-BE85-4E60-BBDC-AD210829AE63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B30C40-37F7-44D9-AB1F-913FFB2483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5B9E17-BE85-4E60-BBDC-AD210829AE63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B30C40-37F7-44D9-AB1F-913FFB24832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529541">
            <a:off x="63720" y="2120691"/>
            <a:ext cx="9001156" cy="18288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FF00"/>
                </a:solidFill>
                <a:latin typeface="Arbat" pitchFamily="2" charset="0"/>
              </a:rPr>
              <a:t>ФОТОГАЛЕРЕЯ</a:t>
            </a:r>
            <a:endParaRPr lang="ru-RU" sz="7200" dirty="0">
              <a:solidFill>
                <a:srgbClr val="FFFF00"/>
              </a:solidFill>
              <a:latin typeface="Arbat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1214438"/>
            <a:ext cx="9001125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smtClean="0">
                <a:latin typeface="Arbat" pitchFamily="2" charset="0"/>
              </a:rPr>
              <a:t>Проект </a:t>
            </a:r>
            <a:br>
              <a:rPr lang="ru-RU" b="1" smtClean="0">
                <a:latin typeface="Arbat" pitchFamily="2" charset="0"/>
              </a:rPr>
            </a:br>
            <a:r>
              <a:rPr lang="ru-RU" b="1" smtClean="0">
                <a:latin typeface="Arbat" pitchFamily="2" charset="0"/>
              </a:rPr>
              <a:t>«Разные страны-</a:t>
            </a:r>
            <a:br>
              <a:rPr lang="ru-RU" b="1" smtClean="0">
                <a:latin typeface="Arbat" pitchFamily="2" charset="0"/>
              </a:rPr>
            </a:br>
            <a:r>
              <a:rPr lang="ru-RU" b="1" smtClean="0">
                <a:latin typeface="Arbat" pitchFamily="2" charset="0"/>
              </a:rPr>
              <a:t>разные люди»</a:t>
            </a:r>
          </a:p>
        </p:txBody>
      </p:sp>
      <p:pic>
        <p:nvPicPr>
          <p:cNvPr id="10243" name="Picture 2" descr="C:\Documents and Settings\Admin\Рабочий стол\Бровина М.М\фотогалерея\Фото0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942" t="14856" r="14400" b="14545"/>
          <a:stretch>
            <a:fillRect/>
          </a:stretch>
        </p:blipFill>
        <p:spPr>
          <a:xfrm rot="20462393">
            <a:off x="569332" y="3066029"/>
            <a:ext cx="3957638" cy="2846388"/>
          </a:xfrm>
          <a:noFill/>
        </p:spPr>
      </p:pic>
      <p:pic>
        <p:nvPicPr>
          <p:cNvPr id="10244" name="Picture 2" descr="C:\Documents and Settings\Admin\Рабочий стол\Бровина М.М\фотогалерея\Фото0025.jpg"/>
          <p:cNvPicPr>
            <a:picLocks noChangeAspect="1" noChangeArrowheads="1"/>
          </p:cNvPicPr>
          <p:nvPr/>
        </p:nvPicPr>
        <p:blipFill>
          <a:blip r:embed="rId3"/>
          <a:srcRect l="16158" t="22855" r="20802" b="21999"/>
          <a:stretch>
            <a:fillRect/>
          </a:stretch>
        </p:blipFill>
        <p:spPr bwMode="auto">
          <a:xfrm rot="865550">
            <a:off x="4433888" y="3328988"/>
            <a:ext cx="4187825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57188" y="1000125"/>
            <a:ext cx="8229600" cy="8477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smtClean="0">
                <a:latin typeface="Arbat" pitchFamily="2" charset="0"/>
              </a:rPr>
              <a:t>Проект </a:t>
            </a:r>
            <a:br>
              <a:rPr lang="ru-RU" b="1" smtClean="0">
                <a:latin typeface="Arbat" pitchFamily="2" charset="0"/>
              </a:rPr>
            </a:br>
            <a:r>
              <a:rPr lang="ru-RU" b="1" smtClean="0">
                <a:latin typeface="Arbat" pitchFamily="2" charset="0"/>
              </a:rPr>
              <a:t>«Город моей мечты»</a:t>
            </a:r>
          </a:p>
        </p:txBody>
      </p:sp>
      <p:pic>
        <p:nvPicPr>
          <p:cNvPr id="9219" name="Picture 3" descr="D:\машуткины штучки\фотки\SP_A05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883749">
            <a:off x="4002088" y="2379663"/>
            <a:ext cx="4552950" cy="3414712"/>
          </a:xfrm>
        </p:spPr>
      </p:pic>
      <p:pic>
        <p:nvPicPr>
          <p:cNvPr id="9220" name="Picture 2" descr="D:\машуткины штучки\фотки\SP_A05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163881">
            <a:off x="622806" y="2758151"/>
            <a:ext cx="424815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DEE9D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</TotalTime>
  <Words>3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ФОТОГАЛЕРЕЯ</vt:lpstr>
      <vt:lpstr>Проект  «Разные страны- разные люди»</vt:lpstr>
      <vt:lpstr>Проект  «Город моей мечты»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ФОТОГАЛЕРЕЯ</dc:title>
  <dc:creator>Admin</dc:creator>
  <cp:lastModifiedBy>Admin</cp:lastModifiedBy>
  <cp:revision>2</cp:revision>
  <dcterms:created xsi:type="dcterms:W3CDTF">2012-06-05T17:26:37Z</dcterms:created>
  <dcterms:modified xsi:type="dcterms:W3CDTF">2012-06-05T17:30:16Z</dcterms:modified>
</cp:coreProperties>
</file>