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05AB-D8EE-45A7-8CA5-41AF26DCC388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874F7-9F8A-4B78-A658-A6A0DF73F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77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7D19-882F-42B5-81BC-F181B2034F31}" type="datetime1">
              <a:rPr lang="ru-RU" smtClean="0"/>
              <a:t>27.02.2014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33CC-8F9C-4689-8534-9E5E9C1445E6}" type="datetime1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2C29-3D58-49F2-B7CD-16423FEB4EE6}" type="datetime1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1DC562-5166-4C64-BEF8-005435413786}" type="datetime1">
              <a:rPr lang="ru-RU" smtClean="0"/>
              <a:t>27.02.2014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8126-0A58-47D5-B2B4-9977EE7E1630}" type="datetime1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61C6-0C5A-4220-8046-CCFF2618F0DE}" type="datetime1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7FBB-D0A6-480F-8E86-C857417499E4}" type="datetime1">
              <a:rPr lang="ru-RU" smtClean="0"/>
              <a:t>27.02.2014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0CA6-F509-4259-8519-885B56B512D9}" type="datetime1">
              <a:rPr lang="ru-RU" smtClean="0"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C940-745E-4D88-BC77-B3C3CA74C430}" type="datetime1">
              <a:rPr lang="ru-RU" smtClean="0"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1DB390-2440-492A-9A34-1B6C20338777}" type="datetime1">
              <a:rPr lang="ru-RU" smtClean="0"/>
              <a:t>27.02.2014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9541-C94A-4835-AACC-A072EBF1AA8B}" type="datetime1">
              <a:rPr lang="ru-RU" smtClean="0"/>
              <a:t>27.02.2014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8E89E8E-4CF7-425E-9B39-F82D09F53169}" type="datetime1">
              <a:rPr lang="ru-RU" smtClean="0"/>
              <a:t>27.02.2014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 fontScale="77500" lnSpcReduction="20000"/>
          </a:bodyPr>
          <a:lstStyle/>
          <a:p>
            <a:pPr marL="449263" indent="0" algn="ctr">
              <a:buNone/>
            </a:pPr>
            <a:endParaRPr lang="ru-RU" dirty="0" smtClean="0">
              <a:cs typeface="Aharoni" panose="02010803020104030203" pitchFamily="2" charset="-79"/>
            </a:endParaRPr>
          </a:p>
          <a:p>
            <a:pPr marL="449263" indent="0" algn="ctr">
              <a:buNone/>
            </a:pPr>
            <a:endParaRPr lang="ru-RU" dirty="0">
              <a:cs typeface="Aharoni" panose="02010803020104030203" pitchFamily="2" charset="-79"/>
            </a:endParaRPr>
          </a:p>
          <a:p>
            <a:pPr marL="449263" indent="0" algn="ctr">
              <a:buNone/>
            </a:pPr>
            <a:r>
              <a:rPr lang="ru-RU" sz="2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Разработка </a:t>
            </a:r>
          </a:p>
          <a:p>
            <a:pPr marL="449263" indent="0" algn="ctr">
              <a:buNone/>
            </a:pPr>
            <a:r>
              <a:rPr lang="ru-RU" sz="2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к внеклассному занятию по русскому языку</a:t>
            </a:r>
          </a:p>
          <a:p>
            <a:pPr marL="4572000" indent="0">
              <a:buNone/>
            </a:pPr>
            <a:endParaRPr lang="ru-RU" dirty="0" smtClean="0">
              <a:cs typeface="Aharoni" panose="02010803020104030203" pitchFamily="2" charset="-79"/>
            </a:endParaRPr>
          </a:p>
          <a:p>
            <a:pPr marL="4572000" indent="0">
              <a:buNone/>
            </a:pPr>
            <a:endParaRPr lang="ru-RU" dirty="0"/>
          </a:p>
          <a:p>
            <a:pPr marL="3951288" indent="77788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Учительница русского языка и литературы</a:t>
            </a:r>
          </a:p>
          <a:p>
            <a:pPr marL="3951288" indent="77788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МБОУ «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Биюрганская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ООШ»</a:t>
            </a:r>
          </a:p>
          <a:p>
            <a:pPr marL="3951288" indent="77788">
              <a:buNone/>
            </a:pP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Маннанова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Рафиня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Ф.</a:t>
            </a:r>
          </a:p>
          <a:p>
            <a:pPr marL="4572000" indent="0">
              <a:buNone/>
            </a:pPr>
            <a:endParaRPr lang="ru-RU" dirty="0"/>
          </a:p>
          <a:p>
            <a:pPr marL="4572000" indent="0">
              <a:buNone/>
            </a:pPr>
            <a:endParaRPr lang="ru-RU" dirty="0" smtClean="0"/>
          </a:p>
          <a:p>
            <a:pPr marL="4572000" indent="0">
              <a:buNone/>
            </a:pPr>
            <a:endParaRPr lang="ru-RU" dirty="0"/>
          </a:p>
          <a:p>
            <a:pPr marL="457200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2014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19200"/>
          </a:xfrm>
          <a:prstGeom prst="flowChartPunchedTap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9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Дорога к письменности</a:t>
            </a:r>
            <a:endParaRPr lang="ru-RU" sz="49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C1885B-CD96-4007-84DE-0F8F832FDBB8}" type="datetime1">
              <a:rPr lang="ru-RU" smtClean="0"/>
              <a:t>27.02.2014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3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97989"/>
            <a:ext cx="8820472" cy="784830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endParaRPr lang="ru-RU" dirty="0">
              <a:latin typeface="Times New Roman"/>
              <a:ea typeface="Times New Roman"/>
            </a:endParaRPr>
          </a:p>
          <a:p>
            <a:endParaRPr lang="ru-RU" dirty="0" smtClean="0">
              <a:latin typeface="Times New Roman"/>
              <a:ea typeface="Times New Roman"/>
            </a:endParaRPr>
          </a:p>
          <a:p>
            <a:endParaRPr lang="ru-RU" dirty="0" smtClean="0">
              <a:latin typeface="Times New Roman"/>
              <a:ea typeface="Times New Roman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Белый </a:t>
            </a:r>
            <a:r>
              <a:rPr lang="ru-RU" sz="2400" dirty="0">
                <a:latin typeface="Times New Roman"/>
                <a:ea typeface="Times New Roman"/>
              </a:rPr>
              <a:t>круг был знаком жизни, </a:t>
            </a:r>
            <a:endParaRPr lang="ru-RU" sz="2400" dirty="0" smtClean="0">
              <a:latin typeface="Times New Roman"/>
              <a:ea typeface="Times New Roman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Черный </a:t>
            </a:r>
            <a:r>
              <a:rPr lang="ru-RU" sz="2400" dirty="0">
                <a:latin typeface="Times New Roman"/>
                <a:ea typeface="Times New Roman"/>
              </a:rPr>
              <a:t>круг был знаком смерти; </a:t>
            </a:r>
            <a:endParaRPr lang="ru-RU" sz="2400" dirty="0" smtClean="0">
              <a:latin typeface="Times New Roman"/>
              <a:ea typeface="Times New Roman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Дальше </a:t>
            </a:r>
            <a:r>
              <a:rPr lang="ru-RU" sz="2400" dirty="0">
                <a:latin typeface="Times New Roman"/>
                <a:ea typeface="Times New Roman"/>
              </a:rPr>
              <a:t>шли изображенья </a:t>
            </a:r>
            <a:endParaRPr lang="ru-RU" sz="2400" dirty="0" smtClean="0">
              <a:latin typeface="Times New Roman"/>
              <a:ea typeface="Times New Roman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Неба</a:t>
            </a:r>
            <a:r>
              <a:rPr lang="ru-RU" sz="2400" dirty="0">
                <a:latin typeface="Times New Roman"/>
                <a:ea typeface="Times New Roman"/>
              </a:rPr>
              <a:t>, звезд, луны и </a:t>
            </a:r>
            <a:r>
              <a:rPr lang="ru-RU" sz="2400" dirty="0" smtClean="0">
                <a:latin typeface="Times New Roman"/>
                <a:ea typeface="Times New Roman"/>
              </a:rPr>
              <a:t>солнца,</a:t>
            </a:r>
          </a:p>
          <a:p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Вод, лесов и горных высей</a:t>
            </a:r>
            <a:r>
              <a:rPr lang="ru-RU" sz="2400" dirty="0" smtClean="0">
                <a:latin typeface="Times New Roman"/>
                <a:ea typeface="Times New Roman"/>
              </a:rPr>
              <a:t>,</a:t>
            </a:r>
          </a:p>
          <a:p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И всего, что населяет </a:t>
            </a:r>
            <a:endParaRPr lang="ru-RU" sz="2400" dirty="0" smtClean="0">
              <a:latin typeface="Times New Roman"/>
              <a:ea typeface="Times New Roman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Землю </a:t>
            </a:r>
            <a:r>
              <a:rPr lang="ru-RU" sz="2400" dirty="0">
                <a:latin typeface="Times New Roman"/>
                <a:ea typeface="Times New Roman"/>
              </a:rPr>
              <a:t>вместе с человеком. </a:t>
            </a:r>
            <a:endParaRPr lang="ru-RU" sz="2400" dirty="0" smtClean="0">
              <a:latin typeface="Times New Roman"/>
              <a:ea typeface="Times New Roman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Для </a:t>
            </a:r>
            <a:r>
              <a:rPr lang="ru-RU" sz="2400" dirty="0">
                <a:latin typeface="Times New Roman"/>
                <a:ea typeface="Times New Roman"/>
              </a:rPr>
              <a:t>земли нарисовал он </a:t>
            </a:r>
            <a:endParaRPr lang="ru-RU" sz="2400" dirty="0" smtClean="0">
              <a:latin typeface="Times New Roman"/>
              <a:ea typeface="Times New Roman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Краской </a:t>
            </a:r>
            <a:r>
              <a:rPr lang="ru-RU" sz="2400" dirty="0">
                <a:latin typeface="Times New Roman"/>
                <a:ea typeface="Times New Roman"/>
              </a:rPr>
              <a:t>линию прямую,</a:t>
            </a:r>
          </a:p>
          <a:p>
            <a:endParaRPr lang="ru-RU" sz="2400" dirty="0" smtClean="0">
              <a:latin typeface="Times New Roman"/>
              <a:ea typeface="Times New Roman"/>
            </a:endParaRPr>
          </a:p>
          <a:p>
            <a:endParaRPr lang="ru-RU" sz="2400" dirty="0">
              <a:latin typeface="Times New Roman"/>
              <a:ea typeface="Times New Roman"/>
            </a:endParaRPr>
          </a:p>
          <a:p>
            <a:endParaRPr lang="ru-RU" sz="2400" dirty="0" smtClean="0">
              <a:latin typeface="Times New Roman"/>
              <a:ea typeface="Times New Roman"/>
            </a:endParaRPr>
          </a:p>
          <a:p>
            <a:endParaRPr lang="ru-RU" sz="2400" dirty="0">
              <a:latin typeface="Times New Roman"/>
              <a:ea typeface="Times New Roman"/>
            </a:endParaRPr>
          </a:p>
          <a:p>
            <a:endParaRPr lang="ru-RU" sz="2400" dirty="0" smtClean="0">
              <a:latin typeface="Times New Roman"/>
              <a:ea typeface="Times New Roman"/>
            </a:endParaRPr>
          </a:p>
          <a:p>
            <a:endParaRPr lang="ru-RU" sz="2400" dirty="0">
              <a:latin typeface="Times New Roman"/>
              <a:ea typeface="Times New Roman"/>
            </a:endParaRPr>
          </a:p>
          <a:p>
            <a:endParaRPr lang="ru-RU" sz="2400" dirty="0" smtClean="0">
              <a:latin typeface="Times New Roman"/>
              <a:ea typeface="Times New Roman"/>
            </a:endParaRPr>
          </a:p>
          <a:p>
            <a:endParaRPr lang="ru-RU" sz="2400" dirty="0">
              <a:latin typeface="Times New Roman"/>
              <a:ea typeface="Times New Roman"/>
            </a:endParaRPr>
          </a:p>
          <a:p>
            <a:endParaRPr lang="ru-RU" sz="2400" dirty="0" smtClean="0">
              <a:latin typeface="Times New Roman"/>
              <a:ea typeface="Times New Roman"/>
            </a:endParaRPr>
          </a:p>
          <a:p>
            <a:endParaRPr lang="ru-RU" sz="2400" dirty="0">
              <a:latin typeface="Times New Roman"/>
              <a:ea typeface="Times New Roman"/>
            </a:endParaRPr>
          </a:p>
          <a:p>
            <a:endParaRPr lang="ru-RU" sz="2400" dirty="0" smtClean="0">
              <a:latin typeface="Times New Roman"/>
              <a:ea typeface="Times New Roman"/>
            </a:endParaRPr>
          </a:p>
          <a:p>
            <a:endParaRPr lang="ru-RU" sz="2400" dirty="0">
              <a:latin typeface="Times New Roman"/>
              <a:ea typeface="Times New Roman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Для </a:t>
            </a:r>
            <a:r>
              <a:rPr lang="ru-RU" sz="2400" dirty="0">
                <a:latin typeface="Times New Roman"/>
                <a:ea typeface="Times New Roman"/>
              </a:rPr>
              <a:t>небес - дугу над нею</a:t>
            </a:r>
            <a:r>
              <a:rPr lang="ru-RU" sz="2400" dirty="0" smtClean="0">
                <a:latin typeface="Times New Roman"/>
                <a:ea typeface="Times New Roman"/>
              </a:rPr>
              <a:t>,</a:t>
            </a:r>
          </a:p>
          <a:p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Для восхода - точку слева, </a:t>
            </a:r>
            <a:endParaRPr lang="ru-RU" sz="2400" dirty="0" smtClean="0">
              <a:latin typeface="Times New Roman"/>
              <a:ea typeface="Times New Roman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Для </a:t>
            </a:r>
            <a:r>
              <a:rPr lang="ru-RU" sz="2400" dirty="0">
                <a:latin typeface="Times New Roman"/>
                <a:ea typeface="Times New Roman"/>
              </a:rPr>
              <a:t>заката - точку справа, </a:t>
            </a:r>
            <a:endParaRPr lang="ru-RU" sz="2400" dirty="0" smtClean="0">
              <a:latin typeface="Times New Roman"/>
              <a:ea typeface="Times New Roman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А </a:t>
            </a:r>
            <a:r>
              <a:rPr lang="ru-RU" sz="2400" dirty="0">
                <a:latin typeface="Times New Roman"/>
                <a:ea typeface="Times New Roman"/>
              </a:rPr>
              <a:t>для полдня - на вершине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</a:p>
          <a:p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Все пространство под дугою </a:t>
            </a:r>
            <a:endParaRPr lang="ru-RU" sz="2400" dirty="0" smtClean="0">
              <a:latin typeface="Times New Roman"/>
              <a:ea typeface="Times New Roman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Белый </a:t>
            </a:r>
            <a:r>
              <a:rPr lang="ru-RU" sz="2400" dirty="0">
                <a:latin typeface="Times New Roman"/>
                <a:ea typeface="Times New Roman"/>
              </a:rPr>
              <a:t>день обозначало, </a:t>
            </a:r>
            <a:endParaRPr lang="ru-RU" sz="2400" dirty="0" smtClean="0">
              <a:latin typeface="Times New Roman"/>
              <a:ea typeface="Times New Roman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Звезды </a:t>
            </a:r>
            <a:r>
              <a:rPr lang="ru-RU" sz="2400" dirty="0">
                <a:latin typeface="Times New Roman"/>
                <a:ea typeface="Times New Roman"/>
              </a:rPr>
              <a:t>в центре - время ночи, </a:t>
            </a:r>
            <a:endParaRPr lang="ru-RU" sz="2400" dirty="0" smtClean="0">
              <a:latin typeface="Times New Roman"/>
              <a:ea typeface="Times New Roman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А </a:t>
            </a:r>
            <a:r>
              <a:rPr lang="ru-RU" sz="2400" dirty="0">
                <a:latin typeface="Times New Roman"/>
                <a:ea typeface="Times New Roman"/>
              </a:rPr>
              <a:t>волнистые полоски </a:t>
            </a:r>
            <a:r>
              <a:rPr lang="ru-RU" sz="2400" dirty="0" smtClean="0">
                <a:latin typeface="Times New Roman"/>
                <a:ea typeface="Times New Roman"/>
              </a:rPr>
              <a:t>–</a:t>
            </a:r>
          </a:p>
          <a:p>
            <a:r>
              <a:rPr lang="ru-RU" sz="2400" dirty="0" smtClean="0">
                <a:latin typeface="Times New Roman"/>
                <a:ea typeface="Times New Roman"/>
              </a:rPr>
              <a:t>Тучи</a:t>
            </a:r>
            <a:r>
              <a:rPr lang="ru-RU" sz="2400" dirty="0">
                <a:latin typeface="Times New Roman"/>
                <a:ea typeface="Times New Roman"/>
              </a:rPr>
              <a:t>, дождь и непогоду.</a:t>
            </a:r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39" y="307989"/>
            <a:ext cx="6315263" cy="198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4CA0-2385-4464-BF04-8CE89BFF3FD1}" type="datetime1">
              <a:rPr lang="ru-RU" smtClean="0"/>
              <a:t>27.02.2014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9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0768"/>
            <a:ext cx="22415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1495382" cy="1080000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28122"/>
            <a:ext cx="190340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897" y="3537144"/>
            <a:ext cx="1472093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13812"/>
            <a:ext cx="1224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5013176"/>
            <a:ext cx="8305800" cy="1143000"/>
          </a:xfrm>
        </p:spPr>
        <p:txBody>
          <a:bodyPr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рисунки имели смысл, который можно было выразить не одним сло­вом, а целым предложением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8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1435"/>
            <a:ext cx="8400933" cy="47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598" y="5636337"/>
            <a:ext cx="8040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/>
                <a:ea typeface="Times New Roman"/>
              </a:rPr>
              <a:t>Они изобра­зили рыбу, так как слово </a:t>
            </a:r>
            <a:r>
              <a:rPr lang="ru-RU" sz="2400" b="1" i="1" dirty="0">
                <a:latin typeface="Times New Roman"/>
                <a:ea typeface="Times New Roman"/>
              </a:rPr>
              <a:t>нар </a:t>
            </a:r>
            <a:r>
              <a:rPr lang="ru-RU" sz="2400" b="1" dirty="0">
                <a:latin typeface="Times New Roman"/>
                <a:ea typeface="Times New Roman"/>
              </a:rPr>
              <a:t>- по-египетски "рыба". </a:t>
            </a:r>
            <a:r>
              <a:rPr lang="ru-RU" sz="2400" b="1" i="1" dirty="0">
                <a:latin typeface="Times New Roman"/>
                <a:ea typeface="Times New Roman"/>
              </a:rPr>
              <a:t>Мер </a:t>
            </a:r>
            <a:r>
              <a:rPr lang="ru-RU" sz="2400" b="1" dirty="0">
                <a:latin typeface="Times New Roman"/>
                <a:ea typeface="Times New Roman"/>
              </a:rPr>
              <a:t>на этом же языке обозна­чает "резец".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381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31" y="579909"/>
            <a:ext cx="18192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2031" y="2795736"/>
            <a:ext cx="2520280" cy="456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1310"/>
              </a:lnSpc>
              <a:spcBef>
                <a:spcPts val="600"/>
              </a:spcBef>
              <a:buClr>
                <a:srgbClr val="7598D9"/>
              </a:buClr>
              <a:buSzPct val="85000"/>
            </a:pPr>
            <a:r>
              <a:rPr lang="ru-RU" sz="2400" spc="100" dirty="0">
                <a:solidFill>
                  <a:srgbClr val="575F6D"/>
                </a:solidFill>
                <a:latin typeface="Times New Roman"/>
                <a:ea typeface="Times New Roman"/>
              </a:rPr>
              <a:t>вавилонская клинопись</a:t>
            </a:r>
            <a:endParaRPr lang="ru-RU" sz="3600" spc="100" dirty="0">
              <a:solidFill>
                <a:srgbClr val="575F6D"/>
              </a:solidFill>
              <a:latin typeface="Times New Roman"/>
              <a:ea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96752"/>
            <a:ext cx="45815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70374" y="2187401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1745">
              <a:spcBef>
                <a:spcPts val="265"/>
              </a:spcBef>
              <a:spcAft>
                <a:spcPts val="2075"/>
              </a:spcAft>
            </a:pPr>
            <a:r>
              <a:rPr lang="ru-RU" sz="2400" dirty="0">
                <a:latin typeface="Times New Roman"/>
                <a:ea typeface="Times New Roman"/>
              </a:rPr>
              <a:t>иероглифы с острова </a:t>
            </a:r>
            <a:r>
              <a:rPr lang="ru-RU" sz="2400" cap="small" dirty="0" err="1">
                <a:latin typeface="Times New Roman"/>
                <a:ea typeface="Times New Roman"/>
              </a:rPr>
              <a:t>крит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6" y="3429000"/>
            <a:ext cx="45720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2996" y="4221088"/>
            <a:ext cx="3741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/>
                <a:ea typeface="Times New Roman"/>
              </a:rPr>
              <a:t>письменные знаки индейцев майя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8640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476672"/>
            <a:ext cx="3240361" cy="42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130" y="4941168"/>
            <a:ext cx="3607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/>
                <a:ea typeface="Times New Roman"/>
              </a:rPr>
              <a:t>китайские иероглифы </a:t>
            </a:r>
            <a:r>
              <a:rPr lang="ru-RU" sz="2400" b="1" cap="small" dirty="0" smtClean="0">
                <a:latin typeface="Times New Roman"/>
                <a:ea typeface="Times New Roman"/>
              </a:rPr>
              <a:t>рисунок </a:t>
            </a:r>
            <a:r>
              <a:rPr lang="ru-RU" sz="2400" b="1" cap="small" dirty="0">
                <a:latin typeface="Times New Roman"/>
                <a:ea typeface="Times New Roman"/>
              </a:rPr>
              <a:t>тушью </a:t>
            </a:r>
            <a:r>
              <a:rPr lang="en-US" sz="2400" b="1" dirty="0" smtClean="0">
                <a:latin typeface="Times New Roman"/>
                <a:ea typeface="Times New Roman"/>
              </a:rPr>
              <a:t>XIII </a:t>
            </a:r>
            <a:r>
              <a:rPr lang="ru-RU" sz="2400" b="1" dirty="0" smtClean="0">
                <a:latin typeface="Times New Roman"/>
                <a:ea typeface="Times New Roman"/>
              </a:rPr>
              <a:t>века</a:t>
            </a:r>
            <a:endParaRPr lang="ru-RU" sz="2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5"/>
            <a:ext cx="3311060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59375" y="4941168"/>
            <a:ext cx="2736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надпись на панцире черепахи</a:t>
            </a:r>
            <a:endParaRPr lang="ru-RU" sz="24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148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3651035" cy="62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4365104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10"/>
              </a:spcBef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древнегреческий учитель пишет палочкой-</a:t>
            </a:r>
            <a:r>
              <a:rPr lang="ru-RU" sz="2400" b="1" dirty="0" err="1">
                <a:latin typeface="Times New Roman"/>
                <a:ea typeface="Times New Roman"/>
              </a:rPr>
              <a:t>стилосом</a:t>
            </a:r>
            <a:r>
              <a:rPr lang="ru-RU" sz="2400" b="1" dirty="0">
                <a:latin typeface="Times New Roman"/>
                <a:ea typeface="Times New Roman"/>
              </a:rPr>
              <a:t> на </a:t>
            </a:r>
            <a:r>
              <a:rPr lang="ru-RU" sz="2400" b="1" i="1" dirty="0">
                <a:latin typeface="Times New Roman"/>
                <a:ea typeface="Times New Roman"/>
              </a:rPr>
              <a:t>вощеной </a:t>
            </a:r>
            <a:r>
              <a:rPr lang="ru-RU" sz="2400" b="1" dirty="0">
                <a:latin typeface="Times New Roman"/>
                <a:ea typeface="Times New Roman"/>
              </a:rPr>
              <a:t>дощечке. </a:t>
            </a:r>
            <a:r>
              <a:rPr lang="ru-RU" sz="2400" b="1" i="1" cap="small" dirty="0">
                <a:latin typeface="Times New Roman"/>
                <a:ea typeface="Times New Roman"/>
              </a:rPr>
              <a:t>рисунок </a:t>
            </a:r>
            <a:r>
              <a:rPr lang="en-US" sz="2400" b="1" i="1" dirty="0">
                <a:latin typeface="Times New Roman"/>
                <a:ea typeface="Times New Roman"/>
              </a:rPr>
              <a:t> </a:t>
            </a:r>
            <a:r>
              <a:rPr lang="ru-RU" sz="2400" b="1" i="1" dirty="0" smtClean="0">
                <a:latin typeface="Times New Roman"/>
                <a:ea typeface="Times New Roman"/>
              </a:rPr>
              <a:t>на вазе</a:t>
            </a:r>
            <a:endParaRPr lang="ru-RU" sz="24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81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echatnyj-dvor.su/print/00000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5899">
            <a:off x="288561" y="874080"/>
            <a:ext cx="420052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echatnyj-dvor.su/print/000007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846">
            <a:off x="4139952" y="2636912"/>
            <a:ext cx="4762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78904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Глаголица и кириллица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9B78-AE04-4A72-8A3A-F53E65293BD2}" type="datetime1">
              <a:rPr lang="ru-RU" smtClean="0"/>
              <a:t>27.02.2014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5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</TotalTime>
  <Words>204</Words>
  <Application>Microsoft Office PowerPoint</Application>
  <PresentationFormat>Экран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  Дорога к письменности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10</cp:revision>
  <dcterms:created xsi:type="dcterms:W3CDTF">2014-02-27T16:32:08Z</dcterms:created>
  <dcterms:modified xsi:type="dcterms:W3CDTF">2014-02-27T18:29:26Z</dcterms:modified>
</cp:coreProperties>
</file>