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355E84-C329-426A-80AB-5937AE761A6E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9F1590-F6E1-4FCC-B3F7-C3FE5FB21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Организация обороны Российской Федерации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39248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         Преподаватель-организатор ОБЖ</a:t>
            </a:r>
          </a:p>
          <a:p>
            <a:r>
              <a:rPr lang="ru-RU" sz="2400" dirty="0" smtClean="0"/>
              <a:t>                      МБОУ СОШ № 82 г.Владивостока</a:t>
            </a:r>
          </a:p>
          <a:p>
            <a:r>
              <a:rPr lang="ru-RU" sz="2400" dirty="0" smtClean="0"/>
              <a:t>            В.В.Думлер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Составные части организации обороны: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 smtClean="0"/>
              <a:t>Мобилизационная подготовка;</a:t>
            </a:r>
          </a:p>
          <a:p>
            <a:r>
              <a:rPr lang="ru-RU" dirty="0" smtClean="0"/>
              <a:t>Мобилизация (общая, частичная);</a:t>
            </a:r>
          </a:p>
          <a:p>
            <a:r>
              <a:rPr lang="ru-RU" dirty="0" smtClean="0"/>
              <a:t>Гражданская оборона;</a:t>
            </a:r>
          </a:p>
          <a:p>
            <a:r>
              <a:rPr lang="ru-RU" dirty="0" smtClean="0"/>
              <a:t>Территориальная оборона.</a:t>
            </a:r>
            <a:endParaRPr lang="ru-RU" dirty="0"/>
          </a:p>
        </p:txBody>
      </p:sp>
      <p:pic>
        <p:nvPicPr>
          <p:cNvPr id="3073" name="Picture 1" descr="C:\Users\User\Desktop\sbo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770485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ФЗ «Об обороне» (1996г)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r>
              <a:rPr lang="ru-RU" dirty="0" smtClean="0"/>
              <a:t>Оборона – система политических, экономических, военных, социальных, правовых и иных мер по подготовке к вооружённой защите и вооружённая защита России, целостности и неприкосновенности её территории.</a:t>
            </a:r>
            <a:endParaRPr lang="ru-RU" dirty="0"/>
          </a:p>
        </p:txBody>
      </p:sp>
      <p:pic>
        <p:nvPicPr>
          <p:cNvPr id="4" name="Picture 1" descr="C:\Users\User\Desktop\6e405fa12f9340c19dae22877a8ee005_origina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29000"/>
            <a:ext cx="640871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В целях обороны: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976664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оздаются Вооружённые Силы;</a:t>
            </a:r>
          </a:p>
          <a:p>
            <a:r>
              <a:rPr lang="ru-RU" dirty="0"/>
              <a:t>у</a:t>
            </a:r>
            <a:r>
              <a:rPr lang="ru-RU" dirty="0" smtClean="0"/>
              <a:t>станавливается воинская обязанность граждан страны;</a:t>
            </a:r>
          </a:p>
          <a:p>
            <a:r>
              <a:rPr lang="ru-RU" dirty="0"/>
              <a:t>у</a:t>
            </a:r>
            <a:r>
              <a:rPr lang="ru-RU" dirty="0" smtClean="0"/>
              <a:t>станавливается военно-транспортная обязанность.</a:t>
            </a:r>
            <a:endParaRPr lang="ru-RU" dirty="0"/>
          </a:p>
        </p:txBody>
      </p:sp>
      <p:pic>
        <p:nvPicPr>
          <p:cNvPr id="1026" name="Picture 2" descr="C:\Users\User\Desktop\voen-s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75" y="3861048"/>
            <a:ext cx="540067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К обороне привлекаются: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Пограничные войска РФ;</a:t>
            </a:r>
          </a:p>
          <a:p>
            <a:r>
              <a:rPr lang="ru-RU" dirty="0" smtClean="0"/>
              <a:t>Внутренние войска МВД;</a:t>
            </a:r>
          </a:p>
          <a:p>
            <a:r>
              <a:rPr lang="ru-RU" dirty="0" smtClean="0"/>
              <a:t>Железнодорожные войска РФ;</a:t>
            </a:r>
          </a:p>
          <a:p>
            <a:r>
              <a:rPr lang="ru-RU" dirty="0" smtClean="0"/>
              <a:t>Войска ГО.</a:t>
            </a:r>
            <a:endParaRPr lang="ru-RU" dirty="0"/>
          </a:p>
        </p:txBody>
      </p:sp>
      <p:pic>
        <p:nvPicPr>
          <p:cNvPr id="2050" name="Picture 2" descr="C:\Users\User\Desktop\slujba_po_kontrakt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3356992"/>
            <a:ext cx="762000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Агрессия - 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Применение вооружённой силы государства против суверенитета, территориальной неприкосновенности и политической независимости другого государства.</a:t>
            </a:r>
            <a:endParaRPr lang="ru-RU" dirty="0"/>
          </a:p>
        </p:txBody>
      </p:sp>
      <p:pic>
        <p:nvPicPr>
          <p:cNvPr id="8194" name="Picture 2" descr="Ценообразование Еxpot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140969"/>
            <a:ext cx="5328592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Действия агрессии: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Вторжение или нападение вооружённых сил государства на территорию другого государства.</a:t>
            </a:r>
            <a:endParaRPr lang="ru-RU" dirty="0"/>
          </a:p>
        </p:txBody>
      </p:sp>
      <p:pic>
        <p:nvPicPr>
          <p:cNvPr id="7170" name="Picture 2" descr="Новости Украины, Все новости дня, Последние новости в Украине сегодн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6012160" cy="4146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Действия агрессии: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Применение любого оружия одним государством против территории другого государства.</a:t>
            </a:r>
            <a:endParaRPr lang="ru-RU" dirty="0"/>
          </a:p>
        </p:txBody>
      </p:sp>
      <p:pic>
        <p:nvPicPr>
          <p:cNvPr id="6145" name="Picture 1" descr="C:\Users\User\Desktop\full5eed4927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440489" cy="432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Действия агрессии: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Блокада портов или берегов государства вооружёнными силами другого государства.</a:t>
            </a:r>
            <a:endParaRPr lang="ru-RU" dirty="0"/>
          </a:p>
        </p:txBody>
      </p:sp>
      <p:pic>
        <p:nvPicPr>
          <p:cNvPr id="5121" name="Picture 1" descr="C:\Users\User\Desktop\DK-Atalant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060848"/>
            <a:ext cx="8640960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Действия агрессии: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Предоставление своей территории другому государству в целях использования её для совершения актов агрессии против третьих государств.</a:t>
            </a:r>
            <a:endParaRPr lang="ru-RU" dirty="0"/>
          </a:p>
        </p:txBody>
      </p:sp>
      <p:pic>
        <p:nvPicPr>
          <p:cNvPr id="4097" name="Picture 1" descr="C:\Users\User\Desktop\291291_origina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770485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188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Организация обороны Российской Федерации</vt:lpstr>
      <vt:lpstr>ФЗ «Об обороне» (1996г)</vt:lpstr>
      <vt:lpstr>В целях обороны:</vt:lpstr>
      <vt:lpstr>К обороне привлекаются:</vt:lpstr>
      <vt:lpstr>Агрессия - </vt:lpstr>
      <vt:lpstr>Действия агрессии:</vt:lpstr>
      <vt:lpstr>Действия агрессии:</vt:lpstr>
      <vt:lpstr>Действия агрессии:</vt:lpstr>
      <vt:lpstr>Действия агрессии:</vt:lpstr>
      <vt:lpstr>Составные части организации обороны: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обороны Российской Федерации</dc:title>
  <dc:creator>User</dc:creator>
  <cp:lastModifiedBy>User</cp:lastModifiedBy>
  <cp:revision>7</cp:revision>
  <dcterms:created xsi:type="dcterms:W3CDTF">2014-09-22T09:09:12Z</dcterms:created>
  <dcterms:modified xsi:type="dcterms:W3CDTF">2014-11-09T04:40:10Z</dcterms:modified>
</cp:coreProperties>
</file>