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72" r:id="rId6"/>
    <p:sldId id="257" r:id="rId7"/>
    <p:sldId id="266" r:id="rId8"/>
    <p:sldId id="270" r:id="rId9"/>
    <p:sldId id="259" r:id="rId10"/>
    <p:sldId id="265" r:id="rId11"/>
    <p:sldId id="268" r:id="rId12"/>
    <p:sldId id="263" r:id="rId13"/>
    <p:sldId id="287" r:id="rId14"/>
    <p:sldId id="28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6632"/>
            <a:ext cx="8032976" cy="3579310"/>
          </a:xfrm>
        </p:spPr>
        <p:txBody>
          <a:bodyPr>
            <a:prstTxWarp prst="textDeflateBottom">
              <a:avLst/>
            </a:prstTxWarp>
            <a:norm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Олимпийские игры </a:t>
            </a:r>
            <a:b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2014</a:t>
            </a:r>
            <a:endParaRPr lang="ru-RU" dirty="0">
              <a:solidFill>
                <a:srgbClr val="C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2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C:\Users\Сергей\Desktop\0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327" y="2852936"/>
            <a:ext cx="597559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88640"/>
            <a:ext cx="3060630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Пять переплетенных колец, которые изображены на флаге олимпиады известны, как олимпийские кольца. Эти кольца окрашены в синий, желтый, черный, зеленый и красный цвет, и переплетены друг с другом, являются символом Олимпийских игр. Олимпийские кольца были разработаны Пьером де Кубертеном в 1912 году. Пять колец представляют пять частей света: Америка, Европа, Азия, Африка и Австралия.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620688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Символика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640871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Синий </a:t>
            </a:r>
            <a:r>
              <a:rPr lang="ru-RU" sz="2800" b="1" dirty="0" smtClean="0"/>
              <a:t>	</a:t>
            </a:r>
          </a:p>
          <a:p>
            <a:r>
              <a:rPr lang="ru-RU" sz="2800" b="1" dirty="0" smtClean="0"/>
              <a:t>Европа	</a:t>
            </a:r>
          </a:p>
          <a:p>
            <a:r>
              <a:rPr lang="ru-RU" sz="2800" dirty="0" smtClean="0"/>
              <a:t> </a:t>
            </a:r>
            <a:endParaRPr lang="ru-RU" sz="2800" b="1" dirty="0" smtClean="0"/>
          </a:p>
          <a:p>
            <a:r>
              <a:rPr lang="ru-RU" sz="2800" b="1" dirty="0" smtClean="0"/>
              <a:t>Черный 	</a:t>
            </a:r>
          </a:p>
          <a:p>
            <a:r>
              <a:rPr lang="ru-RU" sz="2800" b="1" dirty="0" smtClean="0"/>
              <a:t>Африка</a:t>
            </a:r>
          </a:p>
          <a:p>
            <a:r>
              <a:rPr lang="ru-RU" sz="2800" b="1" dirty="0" smtClean="0"/>
              <a:t> 	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Красный </a:t>
            </a:r>
            <a:r>
              <a:rPr lang="ru-RU" sz="2800" b="1" dirty="0" smtClean="0"/>
              <a:t>	</a:t>
            </a:r>
          </a:p>
          <a:p>
            <a:r>
              <a:rPr lang="ru-RU" sz="2800" b="1" dirty="0" smtClean="0"/>
              <a:t>Америка	</a:t>
            </a:r>
          </a:p>
          <a:p>
            <a:r>
              <a:rPr lang="ru-RU" sz="2800" b="1" dirty="0" smtClean="0"/>
              <a:t> 	</a:t>
            </a:r>
          </a:p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Желтый </a:t>
            </a:r>
            <a:r>
              <a:rPr lang="ru-RU" sz="2800" b="1" dirty="0" smtClean="0"/>
              <a:t>	</a:t>
            </a:r>
          </a:p>
          <a:p>
            <a:r>
              <a:rPr lang="ru-RU" sz="2800" b="1" dirty="0" smtClean="0"/>
              <a:t>Азия	</a:t>
            </a:r>
          </a:p>
          <a:p>
            <a:r>
              <a:rPr lang="ru-RU" sz="2800" b="1" dirty="0" smtClean="0"/>
              <a:t>	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Зеленый</a:t>
            </a:r>
            <a:r>
              <a:rPr lang="ru-RU" sz="2800" b="1" dirty="0" smtClean="0"/>
              <a:t>	</a:t>
            </a:r>
          </a:p>
          <a:p>
            <a:r>
              <a:rPr lang="ru-RU" sz="2800" b="1" dirty="0" smtClean="0"/>
              <a:t>Австралия</a:t>
            </a:r>
            <a:endParaRPr lang="ru-RU" sz="2800" b="1" dirty="0"/>
          </a:p>
        </p:txBody>
      </p:sp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28860" y="1857364"/>
            <a:ext cx="6168937" cy="287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        Олимпийский девиз </a:t>
            </a:r>
            <a:endParaRPr lang="ru-RU" dirty="0" smtClean="0"/>
          </a:p>
          <a:p>
            <a:r>
              <a:rPr lang="ru-RU" b="1" i="1" dirty="0" smtClean="0">
                <a:solidFill>
                  <a:srgbClr val="002060"/>
                </a:solidFill>
              </a:rPr>
              <a:t>                           "Быстрее, выше,  сильнее"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dirty="0" smtClean="0"/>
              <a:t>         </a:t>
            </a:r>
            <a:r>
              <a:rPr lang="ru-RU" b="1" dirty="0" smtClean="0">
                <a:solidFill>
                  <a:srgbClr val="C00000"/>
                </a:solidFill>
              </a:rPr>
              <a:t>Олимпийский принцип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"Самое важное в Олимпийских играх - не победа, а участие, также как в жизни самое главное - не триумф, а борьба"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smtClean="0"/>
              <a:t>Этот принцип был определён в 1896 году основателем современных Игр Пьером де Кубертеном. 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Олимпийская клятва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"Я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чести наших команд".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3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Олимпийский флаг и гимн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357299"/>
            <a:ext cx="3971924" cy="514353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Олимпийский флаг поднимают во время исполнения </a:t>
            </a:r>
            <a:r>
              <a:rPr lang="ru-RU" b="1" dirty="0" smtClean="0"/>
              <a:t>Олимпийского гимна</a:t>
            </a:r>
            <a:r>
              <a:rPr lang="ru-RU" dirty="0" smtClean="0"/>
              <a:t>, который является музыкальным произведением греческого композитора </a:t>
            </a:r>
            <a:r>
              <a:rPr lang="ru-RU" dirty="0" err="1" smtClean="0"/>
              <a:t>Спироса</a:t>
            </a:r>
            <a:r>
              <a:rPr lang="ru-RU" dirty="0" smtClean="0"/>
              <a:t> Самара. Олимпийский гимн был официально утвержден Международным Олимпийским комитетом в 1958 году.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43050"/>
            <a:ext cx="4464384" cy="307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3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Талисманы Олимпийских игр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Сочи 2014 года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C:\Users\Kirill\Downloads\cbf597dc80b3bf5121a5d0e6f099397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868" y="2214554"/>
            <a:ext cx="1904996" cy="238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C:\Users\Kirill\Downloads\37571d3cb9c29881ee7c983d204f864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42976" y="2285992"/>
            <a:ext cx="1735138" cy="2168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" descr="C:\Users\Kirill\Downloads\fbd1f0c0c116ad7736a6fa0045101eb9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500826" y="2214554"/>
            <a:ext cx="1904996" cy="238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000100" y="4714884"/>
            <a:ext cx="1785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Белый мишка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43306" y="500063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Зайка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00826" y="500063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Леопард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00166" y="357188"/>
            <a:ext cx="7102496" cy="158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30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Олимпийские игры</a:t>
            </a:r>
            <a:r>
              <a:rPr kumimoji="0" lang="en-US" sz="7200" b="1" i="1" u="none" strike="noStrike" kern="1200" cap="none" spc="30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7200" b="1" i="1" u="none" strike="noStrike" kern="1200" cap="none" spc="30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-</a:t>
            </a:r>
            <a:r>
              <a:rPr kumimoji="0" lang="ru-RU" sz="7200" b="0" i="1" u="none" strike="noStrike" kern="1200" cap="none" spc="30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625" y="1857375"/>
            <a:ext cx="8424863" cy="1296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крупнейшие международные комплексные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спортивные соревнования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современности, которые проводятся каждые четыре года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00034" y="3500438"/>
            <a:ext cx="6929486" cy="23749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«Нет ничего благороднее солнца, дающего света и тепла. Так и люди прославляют те состязания, величественнее которых нет ничего, - Олимпийские игры».      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Пиндар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7526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62000" y="19050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428736"/>
            <a:ext cx="8229600" cy="4071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Первые Олимпийские игры в Древней Греции состоялись в 776 году до н. э.</a:t>
            </a:r>
            <a:endParaRPr kumimoji="0" lang="ru-RU" sz="6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85918" y="357188"/>
            <a:ext cx="7643833" cy="14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>
              <a:defRPr/>
            </a:pPr>
            <a:endParaRPr lang="ru-RU" sz="4400" b="0" i="1" u="sng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052736"/>
            <a:ext cx="8280920" cy="147732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Олимпийские зимние игры пройдут в Сочи с 7 по 23 февраля 2014 года. Вслед за ними – с 7 по 16 марта – состоятся XI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Паралимпийские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зимние игры.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Игры в Сочи пройдут в уникальной климатической зоне: здесь теплое море соседствует со снежными вершинами, склоны которых давно стали популярным местом отдыха для любителей зимних видов спорта.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Users\Сергей\Desktop\sochi_0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08920"/>
            <a:ext cx="5976664" cy="347444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43808" y="260648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Наше время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3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делает Игры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69160" y="836712"/>
            <a:ext cx="4474840" cy="616530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Проект «Сочи 2014» является национальным приоритетом России. Управление проектом осуществляется на федеральном, краевом и муниципальном уровнях.</a:t>
            </a:r>
          </a:p>
          <a:p>
            <a:r>
              <a:rPr lang="ru-RU" dirty="0" smtClean="0"/>
              <a:t>Президент Российской Федерации и Председатель Правительства Российской Федерации лично контролируют ход подготовки к Играм, проводя регулярные встречи с участниками олимпийского строительства, организаторами и международными экспертами.</a:t>
            </a:r>
          </a:p>
          <a:p>
            <a:r>
              <a:rPr lang="ru-RU" dirty="0" smtClean="0"/>
              <a:t>Подготовку Олимпийского проекта курирует Заместитель Председателя Правительства Российской Федерации Дмитрий </a:t>
            </a:r>
            <a:r>
              <a:rPr lang="ru-RU" dirty="0" err="1" smtClean="0"/>
              <a:t>Козак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Руководство Международного олимпийского комитета (МОК) и Международного </a:t>
            </a:r>
            <a:r>
              <a:rPr lang="ru-RU" dirty="0" err="1" smtClean="0"/>
              <a:t>паралимпийского</a:t>
            </a:r>
            <a:r>
              <a:rPr lang="ru-RU" dirty="0" smtClean="0"/>
              <a:t> комитета (МПК) осуществляет содействие в организации подготовки Игр и обеспечивает контроль за выполнением всех обязательств.</a:t>
            </a:r>
            <a:endParaRPr lang="ru-RU" dirty="0"/>
          </a:p>
        </p:txBody>
      </p:sp>
      <p:pic>
        <p:nvPicPr>
          <p:cNvPr id="6146" name="Picture 2" descr="C:\Users\Сергей\Desktop\0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3442246" cy="2377598"/>
          </a:xfrm>
          <a:prstGeom prst="rect">
            <a:avLst/>
          </a:prstGeom>
          <a:noFill/>
        </p:spPr>
      </p:pic>
      <p:pic>
        <p:nvPicPr>
          <p:cNvPr id="6147" name="Picture 3" descr="C:\Users\Сергей\Desktop\0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21088"/>
            <a:ext cx="3590185" cy="23650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835696" y="333374"/>
            <a:ext cx="6984776" cy="2231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Решением Международного олимпийского комитета в программу Олимпийских зимних игр 2014 года в Сочи включены шесть новых видов соревнований. Это женские прыжки на лыжах с трамплина, смешанная эстафета в биатлоне, командное фигурное катание, эстафета в санном спорте, мужской и женский лыжный </a:t>
            </a:r>
            <a:r>
              <a:rPr lang="ru-RU" sz="4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хавпайп</a:t>
            </a:r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kumimoji="0" lang="ru-RU" sz="4400" b="1" i="1" u="none" strike="noStrike" kern="1200" spc="50" normalizeH="0" baseline="0" noProof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3851" y="1571612"/>
            <a:ext cx="4391026" cy="457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Сергей\Desktop\619596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80928"/>
            <a:ext cx="594360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404664"/>
            <a:ext cx="5832648" cy="136815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ОЛИМПИЙСКИЕ ВИДЫ СПОРТА И ДИСЦИПЛИНЫ</a:t>
            </a:r>
            <a:endParaRPr lang="ru-RU" sz="4000" b="1" i="1" dirty="0"/>
          </a:p>
        </p:txBody>
      </p:sp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89592" y="528652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Сергей\Desktop\olymp_vid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7492100" cy="39604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260648"/>
            <a:ext cx="7632848" cy="22322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Олимпийские игры</a:t>
            </a:r>
            <a:r>
              <a:rPr lang="ru-RU" dirty="0" smtClean="0"/>
              <a:t> в Сочи 2014 года станут настоящим праздником спорта. В них примут участие более 5500 спортсменов-олимпийцев и членов команд из более чем 80 стран, среди которых будут разыграны 98 комплектов наград в 7 олимпийских видах спорта</a:t>
            </a:r>
            <a:endParaRPr lang="ru-RU" dirty="0"/>
          </a:p>
        </p:txBody>
      </p:sp>
      <p:pic>
        <p:nvPicPr>
          <p:cNvPr id="4098" name="Picture 2" descr="C:\Users\Сергей\Desktop\1f6f006936c490c8b43007433ccf3f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852936"/>
            <a:ext cx="6273552" cy="3612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9452635">
            <a:off x="-124753" y="31431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8950275">
            <a:off x="7197980" y="5507751"/>
            <a:ext cx="2571768" cy="1285884"/>
          </a:xfrm>
          <a:prstGeom prst="rect">
            <a:avLst/>
          </a:prstGeom>
          <a:noFill/>
        </p:spPr>
        <p:txBody>
          <a:bodyPr wrap="none" rtlCol="0">
            <a:prstTxWarp prst="textFadeDown">
              <a:avLst/>
            </a:prstTxWarp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16632"/>
            <a:ext cx="75608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Послы Сочи 2014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1556792"/>
            <a:ext cx="4176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Программа Послов «Сочи 2014» – один из самых ярких проектов организаторов первых в истории России Олимпийских и 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зимних Игр. Послы – известные спортсмены, деятели культуры и искусства, шоу-бизнеса, – являются лицами Олимпиады и активно участвуют в продвижении олимпийских и 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ценностей, а также здорового образа жизни по всей стране. Нашими Послами уже стали Александр Овечкин, Наталья Водянова, Евгений </a:t>
            </a:r>
            <a:r>
              <a:rPr lang="ru-RU" dirty="0" err="1" smtClean="0"/>
              <a:t>Плющенко</a:t>
            </a:r>
            <a:r>
              <a:rPr lang="ru-RU" dirty="0" smtClean="0"/>
              <a:t>, Татьяна </a:t>
            </a:r>
            <a:r>
              <a:rPr lang="ru-RU" dirty="0" err="1" smtClean="0"/>
              <a:t>Навка</a:t>
            </a:r>
            <a:r>
              <a:rPr lang="ru-RU" dirty="0" smtClean="0"/>
              <a:t>, </a:t>
            </a:r>
            <a:r>
              <a:rPr lang="ru-RU" dirty="0" smtClean="0"/>
              <a:t>Светлана </a:t>
            </a:r>
            <a:r>
              <a:rPr lang="ru-RU" dirty="0" err="1" smtClean="0"/>
              <a:t>Хоркина</a:t>
            </a:r>
            <a:r>
              <a:rPr lang="ru-RU" dirty="0" smtClean="0"/>
              <a:t>, Иван </a:t>
            </a:r>
            <a:r>
              <a:rPr lang="ru-RU" dirty="0" err="1" smtClean="0"/>
              <a:t>Скобрев</a:t>
            </a:r>
            <a:r>
              <a:rPr lang="ru-RU" dirty="0" smtClean="0"/>
              <a:t>, Юрий </a:t>
            </a:r>
            <a:r>
              <a:rPr lang="ru-RU" dirty="0" err="1" smtClean="0"/>
              <a:t>Башмети</a:t>
            </a:r>
            <a:r>
              <a:rPr lang="ru-RU" dirty="0" smtClean="0"/>
              <a:t> многие другие!</a:t>
            </a:r>
            <a:endParaRPr lang="ru-RU" dirty="0"/>
          </a:p>
        </p:txBody>
      </p:sp>
      <p:pic>
        <p:nvPicPr>
          <p:cNvPr id="5122" name="Picture 2" descr="C:\Users\Сергей\Desktop\1ccc5b6c3ac8ca3277c285649c5688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1009650" cy="857250"/>
          </a:xfrm>
          <a:prstGeom prst="rect">
            <a:avLst/>
          </a:prstGeom>
          <a:noFill/>
        </p:spPr>
      </p:pic>
      <p:pic>
        <p:nvPicPr>
          <p:cNvPr id="5123" name="Picture 3" descr="C:\Users\Сергей\Desktop\b541a6993f4222057708449d1cbd67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916832"/>
            <a:ext cx="1009650" cy="857250"/>
          </a:xfrm>
          <a:prstGeom prst="rect">
            <a:avLst/>
          </a:prstGeom>
          <a:noFill/>
        </p:spPr>
      </p:pic>
      <p:pic>
        <p:nvPicPr>
          <p:cNvPr id="5124" name="Picture 4" descr="C:\Users\Сергей\Desktop\11e2920949a721315aaadc67ac203b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924944"/>
            <a:ext cx="1009650" cy="857250"/>
          </a:xfrm>
          <a:prstGeom prst="rect">
            <a:avLst/>
          </a:prstGeom>
          <a:noFill/>
        </p:spPr>
      </p:pic>
      <p:pic>
        <p:nvPicPr>
          <p:cNvPr id="5125" name="Picture 5" descr="C:\Users\Сергей\Desktop\5272672b56cf0f03aca3bb9321cb2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924944"/>
            <a:ext cx="1009650" cy="857250"/>
          </a:xfrm>
          <a:prstGeom prst="rect">
            <a:avLst/>
          </a:prstGeom>
          <a:noFill/>
        </p:spPr>
      </p:pic>
      <p:pic>
        <p:nvPicPr>
          <p:cNvPr id="5126" name="Picture 6" descr="C:\Users\Сергей\Desktop\3d978273c34322dac14f7c4c0a854e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005064"/>
            <a:ext cx="1009650" cy="857250"/>
          </a:xfrm>
          <a:prstGeom prst="rect">
            <a:avLst/>
          </a:prstGeom>
          <a:noFill/>
        </p:spPr>
      </p:pic>
      <p:pic>
        <p:nvPicPr>
          <p:cNvPr id="5127" name="Picture 7" descr="C:\Users\Сергей\Desktop\c2e0028a0807dfa392a547d5be1efd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4005064"/>
            <a:ext cx="10096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465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Олимпийские игры  2014</vt:lpstr>
      <vt:lpstr>Слайд 2</vt:lpstr>
      <vt:lpstr>Слайд 3</vt:lpstr>
      <vt:lpstr>Слайд 4</vt:lpstr>
      <vt:lpstr>Кто делает Игры         </vt:lpstr>
      <vt:lpstr>Слайд 6</vt:lpstr>
      <vt:lpstr>ОЛИМПИЙСКИЕ ВИДЫ СПОРТА И ДИСЦИПЛИНЫ</vt:lpstr>
      <vt:lpstr> </vt:lpstr>
      <vt:lpstr>Слайд 9</vt:lpstr>
      <vt:lpstr>Слайд 10</vt:lpstr>
      <vt:lpstr>Слайд 11</vt:lpstr>
      <vt:lpstr>Слайд 12</vt:lpstr>
      <vt:lpstr>        Олимпийский флаг и гимн</vt:lpstr>
      <vt:lpstr>             Талисманы Олимпийских игр  в Сочи 2014 года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Сергей</cp:lastModifiedBy>
  <cp:revision>23</cp:revision>
  <dcterms:created xsi:type="dcterms:W3CDTF">2013-02-03T11:28:26Z</dcterms:created>
  <dcterms:modified xsi:type="dcterms:W3CDTF">2013-09-03T11:27:18Z</dcterms:modified>
</cp:coreProperties>
</file>