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7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99"/>
    <a:srgbClr val="FF9966"/>
    <a:srgbClr val="FFCC66"/>
    <a:srgbClr val="FF99CC"/>
    <a:srgbClr val="FF99FF"/>
    <a:srgbClr val="FFCC00"/>
    <a:srgbClr val="FFCC99"/>
    <a:srgbClr val="FFCC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57" autoAdjust="0"/>
    <p:restoredTop sz="94660"/>
  </p:normalViewPr>
  <p:slideViewPr>
    <p:cSldViewPr>
      <p:cViewPr varScale="1">
        <p:scale>
          <a:sx n="78" d="100"/>
          <a:sy n="78" d="100"/>
        </p:scale>
        <p:origin x="-27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703-0959-40FD-B545-D3FE3775EB3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C20E-B315-43C6-8FE2-74F94CBA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703-0959-40FD-B545-D3FE3775EB3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C20E-B315-43C6-8FE2-74F94CBA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703-0959-40FD-B545-D3FE3775EB3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C20E-B315-43C6-8FE2-74F94CBA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703-0959-40FD-B545-D3FE3775EB3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C20E-B315-43C6-8FE2-74F94CBA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703-0959-40FD-B545-D3FE3775EB3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C20E-B315-43C6-8FE2-74F94CBA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703-0959-40FD-B545-D3FE3775EB3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C20E-B315-43C6-8FE2-74F94CBA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703-0959-40FD-B545-D3FE3775EB3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C20E-B315-43C6-8FE2-74F94CBA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703-0959-40FD-B545-D3FE3775EB3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C20E-B315-43C6-8FE2-74F94CBA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703-0959-40FD-B545-D3FE3775EB3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C20E-B315-43C6-8FE2-74F94CBA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703-0959-40FD-B545-D3FE3775EB3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C20E-B315-43C6-8FE2-74F94CBA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703-0959-40FD-B545-D3FE3775EB3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C20E-B315-43C6-8FE2-74F94CBA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D703-0959-40FD-B545-D3FE3775EB3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C20E-B315-43C6-8FE2-74F94CBA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«Приведи в порядок свою планету»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4285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	Филиал МКОУ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Оленинской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СОШ специальная  			(коррекционная) школа 8 вида 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164305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414338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 </a:t>
            </a:r>
          </a:p>
          <a:p>
            <a:r>
              <a:rPr lang="ru-RU" dirty="0" err="1" smtClean="0"/>
              <a:t>Ходченкова</a:t>
            </a:r>
            <a:r>
              <a:rPr lang="ru-RU" dirty="0" smtClean="0"/>
              <a:t> Светлана Владимировна,</a:t>
            </a:r>
          </a:p>
          <a:p>
            <a:r>
              <a:rPr lang="ru-RU" dirty="0" smtClean="0"/>
              <a:t>Воспитатель ГПД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621508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Оленино, 2013</a:t>
            </a:r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404665"/>
            <a:ext cx="8229600" cy="14401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Берем получившийся листок и спицу и накручиваем на спицу листок, уголок смазываем клеем и вытаскиваем спицу из получившейся трубочки.</a:t>
            </a:r>
            <a:endParaRPr lang="ru-RU" sz="2400" dirty="0"/>
          </a:p>
        </p:txBody>
      </p:sp>
      <p:pic>
        <p:nvPicPr>
          <p:cNvPr id="8" name="Рисунок 7" descr="SAM_08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1844824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08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177281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AM_081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1600" y="4221088"/>
            <a:ext cx="3203847" cy="240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AM_082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008" y="4293096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Приступаем к плетению. Берем 8 трубочек, кладем их перпендикулярно друг друга. Еще одну трубочку складываем пополам и начинаем плетение.</a:t>
            </a:r>
          </a:p>
        </p:txBody>
      </p:sp>
      <p:pic>
        <p:nvPicPr>
          <p:cNvPr id="5" name="Рисунок 4" descr="SAM_078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916832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078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3212976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Проплетаем несколько рядов.</a:t>
            </a:r>
            <a:endParaRPr lang="ru-RU" sz="2400" dirty="0"/>
          </a:p>
        </p:txBody>
      </p:sp>
      <p:pic>
        <p:nvPicPr>
          <p:cNvPr id="5" name="Рисунок 4" descr="SAM_07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331386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07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9952" y="3212976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Теперь рассоединяем трубочки. Это делаем в два шага. Сначала рассоединяем по две трубочки, затем по одной.</a:t>
            </a:r>
            <a:endParaRPr lang="ru-RU" sz="2400" dirty="0"/>
          </a:p>
        </p:txBody>
      </p:sp>
      <p:pic>
        <p:nvPicPr>
          <p:cNvPr id="5" name="Рисунок 4" descr="SAM_078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484784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07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1" y="3212976"/>
            <a:ext cx="4283969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07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76672"/>
            <a:ext cx="4440493" cy="333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07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5936" y="321297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Продолжаем плетение. Закрываем последний ряд изделия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Рисунок 4" descr="SAM_079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1052737"/>
            <a:ext cx="4032448" cy="3517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07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3968" y="314096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Подведение итогов.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Сегодня мы с вами сделали работу по изготовлению основы. Ей можно найти различное применение в быту -это может быть подставка под горячее, а может- панно для украшения стены. Художественное оформление для своей работы вы придумаете сами. Можно применить для украшения природные материалы(листья, шишки, цветы), а можно воспользоваться техникой «</a:t>
            </a:r>
            <a:r>
              <a:rPr lang="ru-RU" b="1" dirty="0" err="1" smtClean="0"/>
              <a:t>декупаж</a:t>
            </a:r>
            <a:r>
              <a:rPr lang="ru-RU" b="1" dirty="0" smtClean="0"/>
              <a:t>». В заключении поделку можно </a:t>
            </a:r>
            <a:r>
              <a:rPr lang="ru-RU" b="1" dirty="0" err="1" smtClean="0"/>
              <a:t>пролакировать</a:t>
            </a:r>
            <a:r>
              <a:rPr lang="ru-RU" b="1" dirty="0" smtClean="0"/>
              <a:t>(или покрасить).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39999">
              <a:srgbClr val="92D050"/>
            </a:gs>
            <a:gs pos="70000">
              <a:srgbClr val="00B0F0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428604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		Цели: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428736"/>
            <a:ext cx="75724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/>
              <a:t> активизировать познавательную деятельность учащихся;</a:t>
            </a:r>
          </a:p>
          <a:p>
            <a:pPr>
              <a:buFontTx/>
              <a:buChar char="-"/>
            </a:pPr>
            <a:r>
              <a:rPr lang="ru-RU" sz="3200" b="1" dirty="0" smtClean="0"/>
              <a:t> развивать творческие способности ребят;</a:t>
            </a:r>
          </a:p>
          <a:p>
            <a:pPr>
              <a:buFontTx/>
              <a:buChar char="-"/>
            </a:pPr>
            <a:r>
              <a:rPr lang="ru-RU" sz="3200" b="1" dirty="0" smtClean="0"/>
              <a:t>воспитывать бережное отношение к природе;</a:t>
            </a:r>
            <a:endParaRPr lang="ru-RU" sz="3200" dirty="0" smtClean="0"/>
          </a:p>
          <a:p>
            <a:pPr>
              <a:buFontTx/>
              <a:buChar char="-"/>
            </a:pPr>
            <a:r>
              <a:rPr lang="ru-RU" sz="3200" b="1" dirty="0" smtClean="0"/>
              <a:t>коррекция мелкой моторики пальцев рук.</a:t>
            </a:r>
            <a:endParaRPr lang="ru-RU" sz="3200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FFC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357166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		Экология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142984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Её название образовалось из двух греческих слов: «</a:t>
            </a:r>
            <a:r>
              <a:rPr lang="ru-RU" sz="2800" b="1" dirty="0" err="1" smtClean="0"/>
              <a:t>экос</a:t>
            </a:r>
            <a:r>
              <a:rPr lang="ru-RU" sz="2800" b="1" dirty="0" smtClean="0"/>
              <a:t>», что значит «дом»,и </a:t>
            </a:r>
            <a:endParaRPr lang="ru-RU" sz="2800" dirty="0" smtClean="0"/>
          </a:p>
          <a:p>
            <a:r>
              <a:rPr lang="ru-RU" sz="2800" b="1" dirty="0" smtClean="0"/>
              <a:t>«логос»- наука. Поэтому можно сказать, что экология — это наука о нашем общем доме, имя которому - планета Земля.</a:t>
            </a:r>
            <a:endParaRPr lang="ru-RU" sz="2800" dirty="0"/>
          </a:p>
        </p:txBody>
      </p:sp>
      <p:pic>
        <p:nvPicPr>
          <p:cNvPr id="14340" name="Picture 4" descr="http://img862.imageshack.us/img862/4256/dunya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926" y="3500438"/>
            <a:ext cx="2928922" cy="2928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71480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		Природа</a:t>
            </a:r>
            <a:endParaRPr lang="ru-RU" sz="4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000232" y="1214422"/>
            <a:ext cx="1357322" cy="64294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5400000">
            <a:off x="4099465" y="1742018"/>
            <a:ext cx="802195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43570" y="1214422"/>
            <a:ext cx="1214446" cy="7143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786" y="200024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Дремучие леса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Дремучий лес в картинках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6058"/>
            <a:ext cx="3133843" cy="209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428992" y="228599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Широкие степи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364" name="Picture 4" descr="http://photos.lifeisphoto.ru/45/0/4578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3000372"/>
            <a:ext cx="3077130" cy="210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215074" y="207167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Многоводные реки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366" name="Picture 6" descr="http://www.rtkorr.com/imgs-news/author/2010/14/1/6308012594532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928934"/>
            <a:ext cx="2762225" cy="207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8572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Наша проблема – уничтожение лесов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            Богатства, которые дарит нам лес </a:t>
            </a:r>
            <a:endParaRPr lang="ru-RU" sz="2800" i="1" dirty="0"/>
          </a:p>
        </p:txBody>
      </p:sp>
      <p:pic>
        <p:nvPicPr>
          <p:cNvPr id="16386" name="Picture 2" descr="http://www.lesovod.org.ua/sites/default/files/images/legkie03_std.std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1845689" cy="188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185736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 – легкие планеты </a:t>
            </a:r>
            <a:endParaRPr lang="ru-RU" dirty="0"/>
          </a:p>
        </p:txBody>
      </p:sp>
      <p:pic>
        <p:nvPicPr>
          <p:cNvPr id="16388" name="Picture 4" descr="http://www.vbratske.ru/i/bratsk_news/129181752489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2428868"/>
            <a:ext cx="1928794" cy="203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643174" y="192880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Древесина </a:t>
            </a:r>
            <a:endParaRPr lang="ru-RU" dirty="0"/>
          </a:p>
        </p:txBody>
      </p:sp>
      <p:pic>
        <p:nvPicPr>
          <p:cNvPr id="16390" name="Picture 6" descr="http://svetland.info/attachments/Image/romashka1.jpg?template=generi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2500306"/>
            <a:ext cx="3003838" cy="196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643570" y="200024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Целебные растения</a:t>
            </a:r>
            <a:endParaRPr lang="ru-RU" dirty="0"/>
          </a:p>
        </p:txBody>
      </p:sp>
      <p:pic>
        <p:nvPicPr>
          <p:cNvPr id="16392" name="Picture 8" descr="http://f5.ifotki.info/org/d34819b3935efd856d2e052587627cd14fb2066300018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0100" y="4929198"/>
            <a:ext cx="2290739" cy="173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57224" y="450057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Ягоды</a:t>
            </a:r>
            <a:endParaRPr lang="ru-RU" dirty="0"/>
          </a:p>
        </p:txBody>
      </p:sp>
      <p:pic>
        <p:nvPicPr>
          <p:cNvPr id="16394" name="Picture 10" descr="http://s49.radikal.ru/i124/0810/85/0cd7cd57578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4877" y="4982744"/>
            <a:ext cx="2214578" cy="166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714876" y="450057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Грибы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85728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Вторичная переработка бумаги 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 хочу вам предложить необычный способ помочь сберечь деревья в лесу — вторичное использование бумаги. Все вы знаете, что бумага, а следовательно и газеты с журналами изготавливаются из древесины. Что обычно делают со старыми печатными изданиями? Жгут или выкидывают, при этом засоряя окружающую среду. Мы же воспользуемся этими материалами для изготовления поделок в технике «плетение» из газетных(журнальных) трубочек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17410" name="Picture 2" descr="http://ibud.ua/uploads/mce/image/dizain/gazety/24-pletenie-iz-gaze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4357694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39999">
              <a:srgbClr val="FFFF99"/>
            </a:gs>
            <a:gs pos="70000">
              <a:srgbClr val="FFFF66"/>
            </a:gs>
            <a:gs pos="88000">
              <a:srgbClr val="FFFF00"/>
            </a:gs>
            <a:gs pos="100000">
              <a:srgbClr val="FFCC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8572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Поделки из газетных трубочек </a:t>
            </a:r>
            <a:endParaRPr lang="ru-RU" sz="4000" b="1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85860"/>
            <a:ext cx="3143272" cy="281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1285860"/>
            <a:ext cx="1928826" cy="282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1357298"/>
            <a:ext cx="1857388" cy="27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4286256"/>
            <a:ext cx="221457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2143108" y="457200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Техника безопасности при работе с колющими, режущими инструментами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577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 спицами необходимо обращаться очень осторожно, не подносить их к лицу 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Содержать рабочее место в чистоте, не допускать загромождения рабочего места посторонними предметами, которые не используются в работе в данное время.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Во время работы быть внимательным, не отвлекаться и не отвлекать других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Передавать колющие и режущие предметы ручкой от себя, располагать их на столе острым концом от себя.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FF99CC"/>
            </a:gs>
            <a:gs pos="70000">
              <a:srgbClr val="FF9999"/>
            </a:gs>
            <a:gs pos="88000">
              <a:srgbClr val="FF9966"/>
            </a:gs>
            <a:gs pos="100000">
              <a:srgbClr val="FF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620688"/>
            <a:ext cx="8280920" cy="13681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Берем журналы(газеты), разрезаем вдоль каждый журнал, получаются небольшие листки, из которых мы и будем крутить трубочки позже.</a:t>
            </a:r>
            <a:endParaRPr lang="ru-RU" sz="2400" dirty="0"/>
          </a:p>
        </p:txBody>
      </p:sp>
      <p:pic>
        <p:nvPicPr>
          <p:cNvPr id="8" name="Рисунок 7" descr="SAM_08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5" y="1988840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08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1916832"/>
            <a:ext cx="3557904" cy="266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AM_08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792" y="450912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430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«Приведи в порядок свою планету»</vt:lpstr>
      <vt:lpstr>Слайд 2</vt:lpstr>
      <vt:lpstr>Слайд 3</vt:lpstr>
      <vt:lpstr>Слайд 4</vt:lpstr>
      <vt:lpstr>Слайд 5</vt:lpstr>
      <vt:lpstr>Слайд 6</vt:lpstr>
      <vt:lpstr>Слайд 7</vt:lpstr>
      <vt:lpstr>Техника безопасности при работе с колющими, режущими инструментами.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Подведение итогов.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2013-10-12T08:21:24Z</dcterms:created>
  <dcterms:modified xsi:type="dcterms:W3CDTF">2014-01-05T11:52:05Z</dcterms:modified>
</cp:coreProperties>
</file>