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C9C8D7-DBD7-494A-9F21-F062707AB705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18C604-8E08-4BEB-AC61-33F004B010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«Храмы </a:t>
            </a:r>
            <a:r>
              <a:rPr lang="ru-RU" dirty="0" smtClean="0"/>
              <a:t>Покрова»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9784" y="5658296"/>
            <a:ext cx="1944216" cy="1199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eae53589a02625aaad6a9166cd8783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303504" cy="21176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Храм Покрова на </a:t>
            </a:r>
            <a:r>
              <a:rPr lang="ru-RU" dirty="0" smtClean="0"/>
              <a:t>Нерли (Владимирская область)</a:t>
            </a:r>
            <a:endParaRPr lang="ru-RU" dirty="0"/>
          </a:p>
        </p:txBody>
      </p:sp>
      <p:pic>
        <p:nvPicPr>
          <p:cNvPr id="5" name="Рисунок 4" descr="7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3096344" cy="2119418"/>
          </a:xfrm>
          <a:prstGeom prst="rect">
            <a:avLst/>
          </a:prstGeom>
        </p:spPr>
      </p:pic>
      <p:pic>
        <p:nvPicPr>
          <p:cNvPr id="6" name="Рисунок 5" descr="7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312368" cy="2232248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077072"/>
            <a:ext cx="3107923" cy="22200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cd3f7c54db5d58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600400" cy="2304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Храм Покрова в </a:t>
            </a:r>
            <a:r>
              <a:rPr lang="ru-RU" dirty="0" smtClean="0"/>
              <a:t>Филях (Московская область)</a:t>
            </a:r>
            <a:endParaRPr lang="ru-RU" dirty="0"/>
          </a:p>
        </p:txBody>
      </p:sp>
      <p:pic>
        <p:nvPicPr>
          <p:cNvPr id="5" name="Рисунок 4" descr="ib1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05064"/>
            <a:ext cx="3043285" cy="2592288"/>
          </a:xfrm>
          <a:prstGeom prst="rect">
            <a:avLst/>
          </a:prstGeom>
        </p:spPr>
      </p:pic>
      <p:pic>
        <p:nvPicPr>
          <p:cNvPr id="6" name="Рисунок 5" descr="image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005064"/>
            <a:ext cx="3177351" cy="2520280"/>
          </a:xfrm>
          <a:prstGeom prst="rect">
            <a:avLst/>
          </a:prstGeom>
        </p:spPr>
      </p:pic>
      <p:pic>
        <p:nvPicPr>
          <p:cNvPr id="7" name="Рисунок 6" descr="Moscow_Church_in_Fi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620688"/>
            <a:ext cx="3057804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_000595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35567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Храм Покрова в </a:t>
            </a:r>
            <a:r>
              <a:rPr lang="ru-RU" dirty="0" smtClean="0"/>
              <a:t>Медведкове (Московская область)</a:t>
            </a:r>
            <a:endParaRPr lang="ru-RU" dirty="0"/>
          </a:p>
        </p:txBody>
      </p:sp>
      <p:pic>
        <p:nvPicPr>
          <p:cNvPr id="5" name="Рисунок 4" descr="240px-Church_in_Medvedko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3384376" cy="4496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_000605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2880320" cy="2664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Храм Покрова в </a:t>
            </a:r>
            <a:r>
              <a:rPr lang="ru-RU" dirty="0" smtClean="0"/>
              <a:t>Акулове (Калуж</a:t>
            </a:r>
            <a:r>
              <a:rPr lang="ru-RU" dirty="0" smtClean="0"/>
              <a:t>ская область)</a:t>
            </a:r>
            <a:endParaRPr lang="ru-RU" dirty="0"/>
          </a:p>
        </p:txBody>
      </p:sp>
      <p:pic>
        <p:nvPicPr>
          <p:cNvPr id="5" name="Рисунок 4" descr="0061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20688"/>
            <a:ext cx="2880320" cy="2664296"/>
          </a:xfrm>
          <a:prstGeom prst="rect">
            <a:avLst/>
          </a:prstGeom>
        </p:spPr>
      </p:pic>
      <p:pic>
        <p:nvPicPr>
          <p:cNvPr id="6" name="Рисунок 5" descr="129423822519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861048"/>
            <a:ext cx="3264362" cy="2664296"/>
          </a:xfrm>
          <a:prstGeom prst="rect">
            <a:avLst/>
          </a:prstGeom>
        </p:spPr>
      </p:pic>
      <p:pic>
        <p:nvPicPr>
          <p:cNvPr id="7" name="Рисунок 6" descr="Церковь Покрова Пресвятой Богородицы в с. Акуло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149080"/>
            <a:ext cx="2880320" cy="24220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vn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268760"/>
            <a:ext cx="2592288" cy="22367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Храм Покрова на Рву (Храм Василия Блаженного в Москве)</a:t>
            </a:r>
            <a:endParaRPr lang="ru-RU" dirty="0"/>
          </a:p>
        </p:txBody>
      </p:sp>
      <p:pic>
        <p:nvPicPr>
          <p:cNvPr id="5" name="Рисунок 4" descr="hram_vasilija_blazhenn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933056"/>
            <a:ext cx="2609850" cy="2527426"/>
          </a:xfrm>
          <a:prstGeom prst="rect">
            <a:avLst/>
          </a:prstGeom>
        </p:spPr>
      </p:pic>
      <p:pic>
        <p:nvPicPr>
          <p:cNvPr id="6" name="Рисунок 5" descr="photo_slide_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695184" cy="2245987"/>
          </a:xfrm>
          <a:prstGeom prst="rect">
            <a:avLst/>
          </a:prstGeom>
        </p:spPr>
      </p:pic>
      <p:pic>
        <p:nvPicPr>
          <p:cNvPr id="7" name="Рисунок 6" descr="spasskaya-bashn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3131840" cy="23488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50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Презентация на тему «Храмы Покрова»</vt:lpstr>
      <vt:lpstr>Храм Покрова на Нерли (Владимирская область)</vt:lpstr>
      <vt:lpstr>Храм Покрова в Филях (Московская область)</vt:lpstr>
      <vt:lpstr>Храм Покрова в Медведкове (Московская область)</vt:lpstr>
      <vt:lpstr>Храм Покрова в Акулове (Калужская область)</vt:lpstr>
      <vt:lpstr>Храм Покрова на Рву (Храм Василия Блаженного в Москве)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«Храмы Покрова»</dc:title>
  <dc:creator>User</dc:creator>
  <cp:lastModifiedBy>User</cp:lastModifiedBy>
  <cp:revision>9</cp:revision>
  <dcterms:created xsi:type="dcterms:W3CDTF">2012-02-05T13:59:16Z</dcterms:created>
  <dcterms:modified xsi:type="dcterms:W3CDTF">2012-02-06T17:43:14Z</dcterms:modified>
</cp:coreProperties>
</file>