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3" r:id="rId2"/>
    <p:sldId id="264" r:id="rId3"/>
    <p:sldId id="261" r:id="rId4"/>
    <p:sldId id="262" r:id="rId5"/>
    <p:sldId id="257" r:id="rId6"/>
    <p:sldId id="258" r:id="rId7"/>
    <p:sldId id="259" r:id="rId8"/>
    <p:sldId id="260" r:id="rId9"/>
    <p:sldId id="266" r:id="rId10"/>
    <p:sldId id="267" r:id="rId11"/>
    <p:sldId id="268" r:id="rId12"/>
    <p:sldId id="270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23" autoAdjust="0"/>
  </p:normalViewPr>
  <p:slideViewPr>
    <p:cSldViewPr>
      <p:cViewPr varScale="1">
        <p:scale>
          <a:sx n="63" d="100"/>
          <a:sy n="63" d="100"/>
        </p:scale>
        <p:origin x="-1362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2592288"/>
          </a:xfrm>
        </p:spPr>
        <p:txBody>
          <a:bodyPr>
            <a:normAutofit/>
          </a:bodyPr>
          <a:lstStyle/>
          <a:p>
            <a:r>
              <a:rPr lang="ru-RU" sz="5600" dirty="0" smtClean="0"/>
              <a:t>Натюрморт</a:t>
            </a:r>
            <a:endParaRPr lang="ru-RU" sz="5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77917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 fontScale="92500" lnSpcReduction="10000"/>
          </a:bodyPr>
          <a:lstStyle/>
          <a:p>
            <a:r>
              <a:rPr lang="ru-RU" sz="3500" dirty="0" smtClean="0"/>
              <a:t>Какие предметы изобразил художник?</a:t>
            </a:r>
          </a:p>
          <a:p>
            <a:r>
              <a:rPr lang="ru-RU" sz="3500" dirty="0" smtClean="0"/>
              <a:t>Как расположены предметы на картине?</a:t>
            </a:r>
          </a:p>
          <a:p>
            <a:r>
              <a:rPr lang="ru-RU" sz="3500" dirty="0" smtClean="0"/>
              <a:t>Как предметы сочетаются между собой по цвету?</a:t>
            </a:r>
          </a:p>
          <a:p>
            <a:r>
              <a:rPr lang="ru-RU" sz="3500" dirty="0" smtClean="0"/>
              <a:t>О каком времени года напоминает натюрморт?</a:t>
            </a:r>
          </a:p>
          <a:p>
            <a:r>
              <a:rPr lang="ru-RU" sz="3500" dirty="0" smtClean="0"/>
              <a:t>Какие мысли и чувства он вызывает?</a:t>
            </a:r>
          </a:p>
          <a:p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</a:t>
            </a:r>
            <a:r>
              <a:rPr lang="ru-RU" dirty="0" smtClean="0"/>
              <a:t>лан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57556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412776"/>
            <a:ext cx="7408333" cy="4713387"/>
          </a:xfrm>
        </p:spPr>
        <p:txBody>
          <a:bodyPr>
            <a:noAutofit/>
          </a:bodyPr>
          <a:lstStyle/>
          <a:p>
            <a:r>
              <a:rPr lang="ru-RU" sz="3500" dirty="0" smtClean="0"/>
              <a:t>Стеклянная ваза, нежно-розовые цветы, длинные стебли, изысканный букет, свежие и прозрачные ягоды, румяное яблоко, изящна птичка с необычным оперением, спелый плод, желтый фон, темное летнее солнце</a:t>
            </a:r>
            <a:endParaRPr lang="ru-RU" sz="35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Опорные слова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5125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6000" dirty="0" smtClean="0"/>
              <a:t>Мир, окружающий человека, прекрасен! Только надо уметь видеть эту красоту!</a:t>
            </a:r>
            <a:endParaRPr lang="ru-RU" sz="6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51502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Написать сочинение по картине Ф. Толстого «Цветы, фрукты, птица»</a:t>
            </a:r>
            <a:endParaRPr lang="ru-RU" sz="4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6435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295" y="2674938"/>
            <a:ext cx="7269347" cy="3451225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Репродукция картины «Дары лета» Е. Карпова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4769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>
            <a:normAutofit lnSpcReduction="10000"/>
          </a:bodyPr>
          <a:lstStyle/>
          <a:p>
            <a:r>
              <a:rPr lang="ru-RU" sz="4500" dirty="0" smtClean="0"/>
              <a:t>«мертвая природа»</a:t>
            </a:r>
          </a:p>
          <a:p>
            <a:r>
              <a:rPr lang="ru-RU" sz="4500" dirty="0" smtClean="0"/>
              <a:t>Это картины, на которых изображены различные предметы, фрукты, цветы или снедь (рыба, дичь и т. д.).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Натюрморт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2039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700808"/>
            <a:ext cx="2880320" cy="3816424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Федор Петрович</a:t>
            </a:r>
            <a:r>
              <a:rPr lang="ru-RU" baseline="0" dirty="0" smtClean="0"/>
              <a:t> Толстой</a:t>
            </a:r>
            <a:br>
              <a:rPr lang="ru-RU" baseline="0" dirty="0" smtClean="0"/>
            </a:br>
            <a:r>
              <a:rPr lang="ru-RU" dirty="0" smtClean="0"/>
              <a:t>(1783-1873)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7076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132856"/>
            <a:ext cx="5472608" cy="396044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«Цветок, бабочка</a:t>
            </a:r>
            <a:r>
              <a:rPr lang="ru-RU" baseline="0" dirty="0" smtClean="0"/>
              <a:t> и мухи» Ф.П. Толстой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301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2351" y="2674938"/>
            <a:ext cx="4287236" cy="3451225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«Ветка малины, бабочка и муравей» Ф.П. Толстой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4275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916832"/>
            <a:ext cx="4248472" cy="4209331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«Ветка сирени и канарейка» Ф.П. Толстой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9907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340768"/>
            <a:ext cx="6408712" cy="4896544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«Ветка винограда» Ф.П. Толстой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3049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8575" y="2674938"/>
            <a:ext cx="4714788" cy="3451225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«Цветы, фрукты, птица» Ф.П. Толстой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53024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28</TotalTime>
  <Words>189</Words>
  <Application>Microsoft Office PowerPoint</Application>
  <PresentationFormat>Экран (4:3)</PresentationFormat>
  <Paragraphs>27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Волна</vt:lpstr>
      <vt:lpstr>Натюрморт</vt:lpstr>
      <vt:lpstr>Репродукция картины «Дары лета» Е. Карпова</vt:lpstr>
      <vt:lpstr>Натюрморт </vt:lpstr>
      <vt:lpstr>Федор Петрович Толстой (1783-1873) </vt:lpstr>
      <vt:lpstr>«Цветок, бабочка и мухи» Ф.П. Толстой</vt:lpstr>
      <vt:lpstr>«Ветка малины, бабочка и муравей» Ф.П. Толстой</vt:lpstr>
      <vt:lpstr>«Ветка сирени и канарейка» Ф.П. Толстой</vt:lpstr>
      <vt:lpstr>«Ветка винограда» Ф.П. Толстой</vt:lpstr>
      <vt:lpstr>«Цветы, фрукты, птица» Ф.П. Толстой</vt:lpstr>
      <vt:lpstr>План</vt:lpstr>
      <vt:lpstr>Опорные слова </vt:lpstr>
      <vt:lpstr>Презентация PowerPoint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резеда</dc:creator>
  <cp:lastModifiedBy>мубаракова</cp:lastModifiedBy>
  <cp:revision>5</cp:revision>
  <dcterms:created xsi:type="dcterms:W3CDTF">2012-12-11T14:21:29Z</dcterms:created>
  <dcterms:modified xsi:type="dcterms:W3CDTF">2012-12-11T15:13:58Z</dcterms:modified>
</cp:coreProperties>
</file>