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215C-0A3F-4C75-BEAB-D0F7A3B9EFB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35680-2B26-4910-B540-C10652EB9F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1430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Математика – наука о наиболее  общих и фундаментальных структурах реального мира.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429684" cy="492922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Весь научно-технический прогресс человечества напрямую связан с развитием математики. Поэтому без знания математики невозможно выработать адекватное представление о мире и, кроме того, математически образованному человеку легче войти в любую новую для него проблематику.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Математика позволяет успешно решать практические задачи: оптимизировать семейный бюджет и правильно распределять время, критически ориентироваться в статистической, экономической и логической информации, правильно оценивать рентабельность возможных деловых партнеров и предложений, проводить несложные повседневные расчеты.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Математическое образование – это испытанное столетиями средство интеллектуального развития.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u="sng" dirty="0" smtClean="0"/>
              <a:t>В процессе математической деятельности в человеческом мышлении развиваются способности к 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-</a:t>
            </a:r>
            <a:r>
              <a:rPr lang="ru-RU" sz="2600" dirty="0" smtClean="0"/>
              <a:t>индукции и дедукции;</a:t>
            </a:r>
          </a:p>
          <a:p>
            <a:pPr>
              <a:buNone/>
            </a:pPr>
            <a:r>
              <a:rPr lang="ru-RU" sz="2600" dirty="0" smtClean="0"/>
              <a:t>-анализу и синтезу;</a:t>
            </a:r>
          </a:p>
          <a:p>
            <a:pPr>
              <a:buNone/>
            </a:pPr>
            <a:r>
              <a:rPr lang="ru-RU" sz="2600" dirty="0" smtClean="0"/>
              <a:t>-обобщению и конкретизации;</a:t>
            </a:r>
          </a:p>
          <a:p>
            <a:pPr>
              <a:buNone/>
            </a:pPr>
            <a:r>
              <a:rPr lang="ru-RU" sz="2600" dirty="0" smtClean="0"/>
              <a:t>-классификации и систематизации;</a:t>
            </a:r>
          </a:p>
          <a:p>
            <a:pPr>
              <a:buNone/>
            </a:pPr>
            <a:r>
              <a:rPr lang="ru-RU" sz="2600" dirty="0" smtClean="0"/>
              <a:t>-абстрагированию и аналогии. </a:t>
            </a:r>
          </a:p>
          <a:p>
            <a:pPr>
              <a:buNone/>
            </a:pPr>
            <a:r>
              <a:rPr lang="ru-RU" sz="2800" b="1" dirty="0" smtClean="0"/>
              <a:t>Только математика развивает логическое мышление!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Ведущая роль принадлежит математике и в формировании алгоритмического мышления.</a:t>
            </a:r>
          </a:p>
          <a:p>
            <a:pPr>
              <a:buNone/>
            </a:pPr>
            <a:r>
              <a:rPr lang="ru-RU" sz="2600" dirty="0" smtClean="0"/>
              <a:t> Кроме того, в ходе учебной деятельности на уроках математики развиваются творческая и прикладная стороны мышления.</a:t>
            </a:r>
          </a:p>
          <a:p>
            <a:pPr>
              <a:buNone/>
            </a:pPr>
            <a:r>
              <a:rPr lang="ru-RU" sz="2600" dirty="0" smtClean="0"/>
              <a:t>Математика воспитывает интеллектуальную корректность, критичность мышления, способность различать обоснованные и необоснованные суждения, приучает к продолжительной умственной деятельности.</a:t>
            </a:r>
          </a:p>
          <a:p>
            <a:pPr>
              <a:buNone/>
            </a:pPr>
            <a:r>
              <a:rPr lang="ru-RU" sz="2600" dirty="0" smtClean="0"/>
              <a:t>Без конкретных математических знаний затруднено понимание принципов устройства и использования современной техники, малоэффективна повседневная практическая деятельность.</a:t>
            </a:r>
            <a:endParaRPr lang="ru-RU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Изучение математики в школе дает возможность достичь следующих результатов развития: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dirty="0" smtClean="0"/>
              <a:t>Умение ясно, точно, грамотно излагать свои мысли, понимать смысл поставленной задачи, выстраивать аргументацию, приводить примеры и </a:t>
            </a:r>
            <a:r>
              <a:rPr lang="ru-RU" sz="2800" dirty="0" err="1" smtClean="0"/>
              <a:t>контрпримеры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r>
              <a:rPr lang="ru-RU" sz="2800" dirty="0" smtClean="0"/>
              <a:t>Умение распознавать логически некорректные высказывания, отличать гипотезу от факта;</a:t>
            </a:r>
          </a:p>
          <a:p>
            <a:pPr>
              <a:buFontTx/>
              <a:buChar char="-"/>
            </a:pPr>
            <a:r>
              <a:rPr lang="ru-RU" sz="2800" dirty="0" err="1" smtClean="0"/>
              <a:t>Креативность</a:t>
            </a:r>
            <a:r>
              <a:rPr lang="ru-RU" sz="2800" dirty="0" smtClean="0"/>
              <a:t> мышления, инициатива, находчивость, активность при решении различных жизненных задач;</a:t>
            </a:r>
          </a:p>
          <a:p>
            <a:pPr>
              <a:buFontTx/>
              <a:buChar char="-"/>
            </a:pPr>
            <a:r>
              <a:rPr lang="ru-RU" sz="2800" dirty="0" smtClean="0"/>
              <a:t>Умение контролировать процесс и результат своей деятельности;</a:t>
            </a:r>
          </a:p>
          <a:p>
            <a:pPr>
              <a:buFontTx/>
              <a:buChar char="-"/>
            </a:pPr>
            <a:r>
              <a:rPr lang="ru-RU" sz="2800" dirty="0" smtClean="0"/>
              <a:t>Умение самостоятельно ставить цели, выбирать и создавать алгоритмы для решения различных проблем;</a:t>
            </a:r>
          </a:p>
          <a:p>
            <a:pPr>
              <a:buFontTx/>
              <a:buChar char="-"/>
            </a:pPr>
            <a:r>
              <a:rPr lang="ru-RU" sz="2800" dirty="0" smtClean="0"/>
              <a:t>Умение планировать и осуществлять деятельность, направленную на решение различных задач.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300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Математика – наука о наиболее  общих и фундаментальных структурах реального мира. </vt:lpstr>
      <vt:lpstr>Математическое образование – это испытанное столетиями средство интеллектуального развития.</vt:lpstr>
      <vt:lpstr>Презентация PowerPoint</vt:lpstr>
      <vt:lpstr>Изучение математики в школе дает возможность достичь следующих результатов развития: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наука о наиболее  общих и фундаментальных структурах реального мира.</dc:title>
  <dc:creator>Саша</dc:creator>
  <cp:lastModifiedBy>Татьяна</cp:lastModifiedBy>
  <cp:revision>8</cp:revision>
  <dcterms:created xsi:type="dcterms:W3CDTF">2012-02-19T18:29:49Z</dcterms:created>
  <dcterms:modified xsi:type="dcterms:W3CDTF">2013-12-10T18:22:06Z</dcterms:modified>
</cp:coreProperties>
</file>