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5736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Что такое </a:t>
            </a:r>
            <a:r>
              <a:rPr lang="ru-RU" sz="4000" dirty="0" smtClean="0">
                <a:latin typeface="Arial Black" pitchFamily="34" charset="0"/>
              </a:rPr>
              <a:t>суицид?</a:t>
            </a:r>
            <a:endParaRPr lang="en-US" sz="4000" dirty="0" smtClean="0">
              <a:latin typeface="Arial Black" pitchFamily="34" charset="0"/>
            </a:endParaRPr>
          </a:p>
          <a:p>
            <a:pPr algn="ctr"/>
            <a:r>
              <a:rPr lang="ru-RU" sz="4000" dirty="0" smtClean="0">
                <a:latin typeface="Arial Black" pitchFamily="34" charset="0"/>
              </a:rPr>
              <a:t>Профилактика</a:t>
            </a:r>
          </a:p>
          <a:p>
            <a:pPr algn="ctr"/>
            <a:r>
              <a:rPr lang="ru-RU" sz="4000" dirty="0" smtClean="0">
                <a:latin typeface="Arial Black" pitchFamily="34" charset="0"/>
              </a:rPr>
              <a:t>суицидального поведения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4429132"/>
            <a:ext cx="4224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Педагог-психолог: А.А. Ветчинкина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214290"/>
            <a:ext cx="8858280" cy="62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мотивы суицидального поведения детей и подростков: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Переживание обиды, одиночества, отчужденности и непонимания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Действительная или мнимая утрата любви родителей, неразделенное чувство, ревность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Переживания, связанные со смертью, разводом или уходом родителей из семьи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Чувства вины, стыда, оскорбленного самолюбия; самообвинения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Боязнь позора, насмешек или унижения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Страх наказания, нежелание извиниться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Любовные неудачи, сексуальные эксцессы, беременность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Чувство мести, злобы, протеста, угроза или вымогательство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Желание привлечь к себе внимание, вызвать сочувствие, избежать неприятных последствий, уйти от трудной ситуации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Сочувствие или подражание товарищам, героям книг или фильмов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785794"/>
            <a:ext cx="89297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  суицидального   поведения   детей и подростков: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Недостаточно адекватная оценка последствий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аутоагрессивных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действий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Несерьезность,   мимолетность   и   незначительность (с точки зрения взрослых) мотивов, которыми дети объясняют попытки самоубийства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взаимосвязи попыток самоубийства детей и подростков с отклоняющимся поведением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Депрессивные состояния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57232"/>
          <a:ext cx="8715436" cy="5159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40454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Признаки депрессии у детей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Признаки депрессии у подростков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73898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потеря свойственной детям энергии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внешние проявления печали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нарушения сна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ухудшение успеваемости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снижение интереса к общению со сверстниками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изменение аппетита или веса;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страх неудачи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чувство неполноценности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чувство «заслуженной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отвергнутости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низкая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фрустрационная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толерантность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чрезмерная самокритичность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агрессивное поведение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соматические жалобы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печальное настроение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чувство скуки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чувство усталости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нарушения сна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соматические жалобы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неусидчивость, беспокойство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фиксация внимания на мелочах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чрезвычайная эмоциональность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замкнутость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рассеянность внимания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агрессивное поведение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демонстративное непослушание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склонность к бунту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злоупотребление алкоголем или наркотиками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плохая успеваемость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прогулы в школе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321778"/>
          <a:ext cx="8786874" cy="6383979"/>
        </p:xfrm>
        <a:graphic>
          <a:graphicData uri="http://schemas.openxmlformats.org/drawingml/2006/table">
            <a:tbl>
              <a:tblPr/>
              <a:tblGrid>
                <a:gridCol w="4110021"/>
                <a:gridCol w="4676853"/>
              </a:tblGrid>
              <a:tr h="219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МИФ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08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человек говорит 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самоубийстве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он просто хочет привлечь к себе внимание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Говорящий о самоубийстве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переживает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психическую боль и таким образом «кричит» 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помощи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ставит в известность 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своей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боли людей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2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Настоящее самоубийство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случается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 предупреждения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Примерно 8 из 10 суицидентов подают окружающим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предупреждающие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знаки о грядущем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поступке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8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Самоубийство</a:t>
                      </a:r>
                      <a:r>
                        <a:rPr lang="ru-RU" sz="13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явление наследуемое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значит все равно ничем не поможешь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Оно не передается генетически. Человек лишь использует </a:t>
                      </a:r>
                      <a:r>
                        <a:rPr lang="ru-RU" sz="13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аутоагрессивные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модели поведения, если они существуют в семье или </a:t>
                      </a:r>
                      <a:r>
                        <a:rPr lang="ru-RU" sz="13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значимом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окружении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2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Те, кто кончает с собой,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психически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больны, значит им нельзя помочь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Многие совершающие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самоубийства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страдают никаким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психическим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заболеванием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2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Разговоры о суициде могут способствовать его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совершению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Лучше избегать этой темы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Разговор о самоубийстве не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является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его причиной,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может стать первым шагом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предупреждения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суицида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8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Если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человек в прошлом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совершил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суицидальную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попытку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то больше подобное не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повторится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так что опасность позади, можно не заботиться об этом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Очень многие повторяют эти действия вновь и вновь и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достигают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желаемого результата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16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Покушающийся на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самоубийство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желает умереть, поэтому помочь ему нельзя. Это их дело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Подавляющее большинство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суицидентов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хотят избавиться от невыносимой душевной боли и не видят другого выхода,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поэтому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перед суицидальными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действиями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они часто обращаются за помощью. Иногда они прямо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говорят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самоубийстве, а иногда говорят о невыносимом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страдании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о бессмысленности жизни, о вине, о бессилии и т. п.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2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 самоубийства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импульсивны,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их нельзя предвидеть и предупредить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Большинство суицидентов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вынашивает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свои планы, прямо или косвенно сообщая о них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окружающим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8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 самоубийцы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депрессивные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люди, поэтому помочь им может только врач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все суициденты страдают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депрессией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Практически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самоубийство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может быть совершено любым человеком, любого типа характера, с любыми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наклонностями</a:t>
                      </a:r>
                      <a:endParaRPr lang="ru-RU" sz="13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738" marR="97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86116" y="0"/>
            <a:ext cx="2491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Мифы и факты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суицид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285860"/>
            <a:ext cx="81439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Этапы суицидального процесса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Суицидальное поведение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представляет собой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аутоагрессивные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действия человека, сознательно и преднамеренно направленные на лишение себя жизни из-за столкновения с невыносимыми жизненными обстоятельствами.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Суицидальное поведение является динамическим процессом, состоящим из следующих этапов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4282" y="1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 суицидальных тенденций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Суицидальные тенденции проявляются в мыслях, намерениях, чувствах или угрозах. Они являются прямыми или косвенными признаками, свидетельствующими о снижении ценности собственной жизни, утрате ее смысла и о нежелании жить. На этом этапе психологом осуществляется 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превенция суицида,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 есть его предотвращение.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2.Этап суицидальных действий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Начинается, когда тенденции переходят в конкретные поступки. Под суицидальной попыткой понимается сознательное стремление лишить себя жизни, которое по независящим от человека обстоятельствам (своевременное оказание помощи, успешная реанимация и т. п.) не было доведено до конца.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Самоповреждения, впрямую не направленные на самоуничтожение, имеющие характер демонстративных действий, шантажа, направленного на оказание психологического или морального давления на окружение для получения определенных вы­год, носят название </a:t>
            </a:r>
            <a:r>
              <a:rPr kumimoji="0" lang="ru-RU" sz="15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парасуицид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Парасуициды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обычно не предусматривают смертельного исхода, но могут «переигрываться», приводя к нему.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Суицидальные тенденции могут также привести к завершенному суициду, результатом которого является смерть человека.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Главная задача на данном этапе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состоит в том, чтобы </a:t>
            </a: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удержать человека в живых,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не в том, чтобы переделать структуру личности человека или излечить его от нервно-психического расстройства.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Этап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постсуицидалыюго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кризиса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продолжается от момента совершения суицидной попытки до полного исчезновения суицидальных тенденций, иногда характеризующихся цикличностью проявления. Этот этап охватывает состояние психического кризиса суицидента, признаки которого (соматические, психические или психопатологические) и их выраженность могут быть различными.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Общие черты суицида (модель Э. </a:t>
            </a:r>
            <a:r>
              <a:rPr kumimoji="0" lang="ru-RU" sz="22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Шнейдмапа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Общая цель всех суицидов – поиск решения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Общей задачей всех суицидов является прекращение сознания невыносимой боли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Общим стимулом при суициде является невыносимая психическая (душевная) боль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Общим стрессором при суициде являются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фрустрированные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психологические потребности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Общими суицидальными эмоциями являются беспо­мощность и безнадежность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Общим внутренним отношением к суициду является амбивалентность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Общим состоянием психики является сужение когни­тивной сферы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Общим действием при суициде является бегство (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эгрессия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Общим коммуникативным актом при суициде является сообщение о намерении</a:t>
            </a:r>
            <a:endParaRPr kumimoji="0" lang="ru-RU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Общей закономерностью суицида является его соот­ветствие общему стилю поведения в жизни.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Личностные стили суицидентов:</a:t>
            </a:r>
            <a:endParaRPr kumimoji="0" lang="ru-RU" sz="15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Импульсивный: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внезапное принятие драматических решений при возникновении проблем и стрессовых ситуаций, трудности в словесном выражении эмоциональных переживаний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Компульсивный;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установка во всем достигать совершенства и успеха часто бывает излишне ригидной и при соотнесении целей и желаний с реальной жизненной ситуацией может привести к суициду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Рискующий: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балансирование на грани опасности («игра со смертью») является привлекательным и вызывает приятное возбуждение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Регрессивный: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снижение по различным причинам эффективности механизмов психологической адаптации; эмоциональная сфера характеризуется недостаточной зрелостью, инфантильностью или примитивностью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Зависимый: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беспомощность, безнадежность, необходимость и постоянный поиск посторонней поддержки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Амбивалентный: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наличие одновременного влияния двух побуждений  - к жизни и смерти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Отрицающий: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преобладание магического мышления, в силу чего отрицается конечность самоубийства и его необратимое последствие; отрицание снижает контроль над волевыми убеждениями, что усугубляет риск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Гневный: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затрудняются выразить гнев в отношении значимых лиц, что заставляет испытывать неудовлетворенность собой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Обвиняющий: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убежденность в том, что в возникающих проблемах непременно есть чья-то или собственная вина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Убегающий: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бегство от кризисной ситуации путем самоубийства, стремление избежать или уйти от психологической ситуации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Бесчувственный: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притупление эмоциональных переживаний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Заброшенный: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переживание пустоты вокруг себя, грусти и глубокой скорби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Творческий:</a:t>
            </a: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восприятие самоубийства как нового или привлекательного способа выхода из неразрешимой ситуации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Общие особенности суицидального клиента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(по В</a:t>
            </a: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Irtchnell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1982)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Потребность привязанности. 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Суицидент разорвал большинство связей с жизнью и значимыми людьми. Поэтому одиночество причиняет ему психическую боль, и он стремится к контакту с консультантом</a:t>
            </a:r>
            <a:endParaRPr kumimoji="0" 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Регрессия. 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 время консультирования </a:t>
            </a:r>
            <a:r>
              <a:rPr lang="ru-RU" sz="175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суицидент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ведет себя как ребенок, проявляя раздражительность, капризность или импульсивность. Он отказывается от взрослой рациональности, говорит с детскими интонациями в голосе и действует сходным образом, например водит машину, не соблюдая правил дорожного движения</a:t>
            </a:r>
            <a:endParaRPr kumimoji="0" 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Зависимость. 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Сталкиваясь с травматической ситуацией, </a:t>
            </a:r>
            <a:r>
              <a:rPr lang="ru-RU" sz="175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суицидент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становится беспомощным, цепляется за окружающих, просит ему сказать, что нужно делать, и хочет, чтобы о нем заботились</a:t>
            </a:r>
            <a:endParaRPr kumimoji="0" 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Сенситивность к непринятию или разлуке.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75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Суицидент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драматически реагирует на любое незначительное </a:t>
            </a:r>
            <a:r>
              <a:rPr kumimoji="0" lang="ru-RU" sz="17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отторжение</a:t>
            </a: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его другими людьми или разлуку</a:t>
            </a:r>
            <a:endParaRPr kumimoji="0" 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Амбивалентность. 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 часть личности </a:t>
            </a:r>
            <a:r>
              <a:rPr lang="ru-RU" sz="175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суицидента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стремится к жизни, а другая - к смерти. Он может поминутно колебаться между этими двумя желаниями</a:t>
            </a:r>
            <a:endParaRPr kumimoji="0" 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Агрессия. 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lang="ru-RU" sz="175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суициденте 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 кипят скрытый гнев, недовольство, раздражение или враждебность</a:t>
            </a:r>
            <a:endParaRPr kumimoji="0" 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Снижение самооценки.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Суицидент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полагает, что причиняет окружающим только неприятности и не в состоянии что-либо сделать для них</a:t>
            </a:r>
            <a:endParaRPr kumimoji="0" 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Отчаяние.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Суицидент</a:t>
            </a:r>
            <a:r>
              <a:rPr kumimoji="0" lang="ru-RU" sz="17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может расстаться с мыслью о безнадежности ситуации и бессмысленности жизни</a:t>
            </a:r>
            <a:endParaRPr kumimoji="0" 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42852"/>
            <a:ext cx="89297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поведения, свидетельствующие о наличии суицидальных мыслей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Смерть и самоубийство как постоянная тема разговоров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Предпочтение траурной или скорбной музыки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Раздача личных вещей, упаковка вещей, составление завещаний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Разговоры об отсутствии ценности жизни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Фантазии на тему о своей смерти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Интерес, проявляющийся косвенно или прямо к возможным средствам самоубийства (отравляющие вещества, возмож­ности приобретения оружия и т.п.)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Прямые высказывания типа «Я не могу этого выдержать», «Я не хочу жить», «Я хочу умереть и умру», «Нет смысла жить дальше»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Косвенные высказывания типа «Ничего, скоро вы отдохнете от меня», «Он очень скоро пожалеет о том, что отверг меня», «Ничего, скоро все это закончится для меня». Конечно, при этом необходимо учитывать контекст высказывания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Приобретение средств для совершения суицида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Приведение в порядок дел, внезапное завершение долгосрочных дел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Высказывание тяжелых самообвинений, жалобы на собственную беспомощность, безнадежность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Написание прощальных писем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Странное для окружающих «прощальное» поведение с людьми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Несвойственная молчаливость или высказывания со скрытым вторым смыслом, связанным со смертью, символичные высказывания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Особый интерес к тому, что происходит с человеком после смерти.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Проявление признаков депрессии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Признаки депрессии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пониженное настроение, глубокая печаль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резкие перепады настроения, повышенная эмоциональная чувствительность и эмоциональная лабильность, раздражительность, слабость, плаксивость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потеря аппетита; переедание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повышенная сонливость, бессонница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снижение энергетического тонуса организма, усталость, недомогание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снижение внимания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нерешительность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апатия, потеря интереса к вещам, людям и ситуациям, ранее вызывавшим активный интерес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социальная самоизоляция, отход от друзей, семьи, молчаливость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негативный фон отношения к себе: чувства вины, стыда, растерянности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пессимистическое отношение к будущему, негативное восприятие прошлого;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снижение полового влечения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снижение эффективности труда (на работе, в учебе, в быту)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нарастание эмоционального напряжения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вы наблюдаете сочетание нескольких факторов риска с несколькими видами суицидального поведения - ваша помощь, скорее всего, крайне необходима.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крайней мере, выясните это!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Факторы суицидального риска: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предшествующая попытка суицида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тяжелая морально-психологическая обстановка в коллек­тиве, семье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смерть близкого, любимого человека, разрыв значимых любовных отношений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прогрессирующая тяжелая болезнь (например, рак, СПИД и т. п.)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переживание острого кризиса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эмоциональные нарушения (острые приступы паники, острое чувство вины, стыда и т.п.)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психические заболевания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выраженные акцентуации личности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алкоголизм (25 % алкоголиков кончают жизнь самоубийством)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наркомания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переживание самоубийства популярного в обществе или в конкретной группе человека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отверженность в детстве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воспитание в семье, где есть алкоголики, наркоманы, психические больные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ранняя потеря матери или обоих родителей, особенно в результате самоубийства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совершение уголовно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наказуемого поступка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получение увечий, необратимых травм (потеря зрения, слуха и т. п.)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неразделенная любовь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психическая травма в результате насилия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измена любимого человека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предательство близких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боязнь позора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значительные материальные и бытовые трудности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сниженная адаптивная способность к изменениям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принадлежность к группе риска (в наибольшей степени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гомосексуалисты, заключенные в тюрьмах, военнослужащие, врачи)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1833</Words>
  <PresentationFormat>Экран (4:3)</PresentationFormat>
  <Paragraphs>190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40</cp:revision>
  <dcterms:modified xsi:type="dcterms:W3CDTF">2012-02-04T05:36:36Z</dcterms:modified>
</cp:coreProperties>
</file>