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ТА школа 128\РАБОТА\педагог-психолог\суицид, экстремизм\катринки по толерантности\3_resiz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71480"/>
            <a:ext cx="6235700" cy="5562600"/>
          </a:xfrm>
          <a:prstGeom prst="rect">
            <a:avLst/>
          </a:prstGeom>
          <a:noFill/>
          <a:ln w="63500">
            <a:solidFill>
              <a:schemeClr val="accent1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РАБОТА школа 128\РАБОТА\педагог-психолог\суицид, экстремизм\катринки по толерантности\cornersto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5" y="189161"/>
            <a:ext cx="6615096" cy="6383111"/>
          </a:xfrm>
          <a:prstGeom prst="rect">
            <a:avLst/>
          </a:prstGeom>
          <a:noFill/>
          <a:ln w="63500">
            <a:solidFill>
              <a:schemeClr val="accent1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РАБОТА школа 128\РАБОТА\педагог-психолог\суицид, экстремизм\катринки по толерантности\ehmblema druzh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4184" y="319803"/>
            <a:ext cx="6816840" cy="6181031"/>
          </a:xfrm>
          <a:prstGeom prst="rect">
            <a:avLst/>
          </a:prstGeom>
          <a:noFill/>
          <a:ln w="63500">
            <a:solidFill>
              <a:schemeClr val="accent1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РАБОТА школа 128\РАБОТА\педагог-психолог\суицид, экстремизм\катринки по толерантности\demyanchenko_i_v___korzun_pol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63500">
            <a:solidFill>
              <a:schemeClr val="accent1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РАБОТА школа 128\РАБОТА\педагог-психолог\суицид, экстремизм\катринки по толерантности\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93990"/>
            <a:ext cx="8869980" cy="6278282"/>
          </a:xfrm>
          <a:prstGeom prst="rect">
            <a:avLst/>
          </a:prstGeom>
          <a:noFill/>
          <a:ln w="63500">
            <a:solidFill>
              <a:schemeClr val="accent1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РАБОТА школа 128\РАБОТА\педагог-психолог\суицид, экстремизм\катринки по толерантности\img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57166"/>
            <a:ext cx="6286544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5</cp:revision>
  <dcterms:modified xsi:type="dcterms:W3CDTF">2012-01-24T14:46:54Z</dcterms:modified>
</cp:coreProperties>
</file>