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Угловое соединение на одинарный несквозной шип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(</a:t>
            </a:r>
            <a:r>
              <a:rPr lang="ru-RU" dirty="0" smtClean="0"/>
              <a:t>У</a:t>
            </a:r>
            <a:r>
              <a:rPr lang="en-US" dirty="0" smtClean="0"/>
              <a:t>C</a:t>
            </a:r>
            <a:r>
              <a:rPr lang="ru-RU" dirty="0" smtClean="0"/>
              <a:t>-1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1258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параметров соединения 				ус-1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0" y="2420888"/>
            <a:ext cx="7498080" cy="4800600"/>
          </a:xfrm>
        </p:spPr>
        <p:txBody>
          <a:bodyPr/>
          <a:lstStyle/>
          <a:p>
            <a:r>
              <a:rPr lang="en-US" b="1" i="1" dirty="0" smtClean="0"/>
              <a:t>S</a:t>
            </a:r>
            <a:r>
              <a:rPr lang="ru-RU" b="1" i="1" dirty="0" smtClean="0"/>
              <a:t>1</a:t>
            </a:r>
            <a:r>
              <a:rPr lang="en-US" b="1" i="1" dirty="0" smtClean="0"/>
              <a:t> </a:t>
            </a:r>
            <a:r>
              <a:rPr lang="en-US" b="1" i="1" dirty="0"/>
              <a:t>= 0,4 </a:t>
            </a:r>
            <a:r>
              <a:rPr lang="en-US" b="1" i="1" dirty="0" smtClean="0"/>
              <a:t>S</a:t>
            </a:r>
            <a:r>
              <a:rPr lang="ru-RU" b="1" i="1" dirty="0" smtClean="0"/>
              <a:t>0</a:t>
            </a:r>
            <a:r>
              <a:rPr lang="en-US" b="1" i="1" dirty="0" smtClean="0"/>
              <a:t>;</a:t>
            </a:r>
            <a:endParaRPr lang="en-US" b="1" i="1" dirty="0"/>
          </a:p>
          <a:p>
            <a:r>
              <a:rPr lang="en-US" b="1" i="1" dirty="0" smtClean="0"/>
              <a:t>S</a:t>
            </a:r>
            <a:r>
              <a:rPr lang="ru-RU" b="1" i="1" dirty="0" smtClean="0"/>
              <a:t>2</a:t>
            </a:r>
            <a:r>
              <a:rPr lang="en-US" b="1" i="1" dirty="0" smtClean="0"/>
              <a:t> </a:t>
            </a:r>
            <a:r>
              <a:rPr lang="en-US" b="1" i="1" dirty="0"/>
              <a:t>= 0,5 (</a:t>
            </a:r>
            <a:r>
              <a:rPr lang="en-US" b="1" i="1" dirty="0" smtClean="0"/>
              <a:t>S</a:t>
            </a:r>
            <a:r>
              <a:rPr lang="ru-RU" b="1" i="1" dirty="0" smtClean="0"/>
              <a:t>0</a:t>
            </a:r>
            <a:r>
              <a:rPr lang="en-US" b="1" i="1" dirty="0" smtClean="0"/>
              <a:t> </a:t>
            </a:r>
            <a:r>
              <a:rPr lang="en-US" b="1" i="1" dirty="0"/>
              <a:t>– </a:t>
            </a:r>
            <a:r>
              <a:rPr lang="en-US" b="1" i="1" dirty="0" smtClean="0"/>
              <a:t>S</a:t>
            </a:r>
            <a:r>
              <a:rPr lang="ru-RU" b="1" i="1" dirty="0" smtClean="0"/>
              <a:t>1</a:t>
            </a:r>
            <a:r>
              <a:rPr lang="en-US" b="1" i="1" dirty="0" smtClean="0"/>
              <a:t>);</a:t>
            </a:r>
            <a:endParaRPr lang="en-US" b="1" i="1" dirty="0"/>
          </a:p>
          <a:p>
            <a:r>
              <a:rPr lang="en-US" b="1" i="1" dirty="0"/>
              <a:t>l</a:t>
            </a:r>
            <a:r>
              <a:rPr lang="en-US" dirty="0"/>
              <a:t>– 0,5 </a:t>
            </a:r>
            <a:r>
              <a:rPr lang="ru-RU" b="1" i="1" dirty="0"/>
              <a:t>В</a:t>
            </a:r>
            <a:r>
              <a:rPr lang="ru-RU" dirty="0"/>
              <a:t>;</a:t>
            </a:r>
          </a:p>
          <a:p>
            <a:r>
              <a:rPr lang="ru-RU" b="1" i="1" dirty="0"/>
              <a:t>b </a:t>
            </a:r>
            <a:r>
              <a:rPr lang="ru-RU" dirty="0"/>
              <a:t>– не менее 2 мм.</a:t>
            </a:r>
          </a:p>
          <a:p>
            <a:r>
              <a:rPr lang="ru-RU" dirty="0"/>
              <a:t>Допускается </a:t>
            </a:r>
            <a:r>
              <a:rPr lang="ru-RU" dirty="0" smtClean="0"/>
              <a:t>двойной шип</a:t>
            </a:r>
            <a:r>
              <a:rPr lang="ru-RU" dirty="0"/>
              <a:t>, при этом </a:t>
            </a:r>
            <a:r>
              <a:rPr lang="ru-RU" dirty="0" smtClean="0"/>
              <a:t>	</a:t>
            </a:r>
            <a:r>
              <a:rPr lang="ru-RU" b="1" i="1" dirty="0" smtClean="0"/>
              <a:t>S1 </a:t>
            </a:r>
            <a:r>
              <a:rPr lang="ru-RU" dirty="0" smtClean="0"/>
              <a:t>= </a:t>
            </a:r>
            <a:r>
              <a:rPr lang="ru-RU" dirty="0"/>
              <a:t>0,2 </a:t>
            </a:r>
            <a:r>
              <a:rPr lang="ru-RU" b="1" i="1" dirty="0"/>
              <a:t>S0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020804" cy="294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1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16632"/>
            <a:ext cx="7498080" cy="1143000"/>
          </a:xfrm>
        </p:spPr>
        <p:txBody>
          <a:bodyPr/>
          <a:lstStyle/>
          <a:p>
            <a:r>
              <a:rPr lang="ru-RU" dirty="0" smtClean="0"/>
              <a:t>Процесс изготовления.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" y="1268760"/>
            <a:ext cx="7458032" cy="4763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делом производится разметка будущего шипа и гнезда с помощью угольника и рейсмуса.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4680"/>
            <a:ext cx="2065144" cy="36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34680"/>
            <a:ext cx="2064828" cy="36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4679"/>
            <a:ext cx="2060105" cy="36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34680"/>
            <a:ext cx="2068661" cy="36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Запил шипа</a:t>
            </a:r>
          </a:p>
          <a:p>
            <a:pPr marL="82296" indent="0">
              <a:buNone/>
            </a:pPr>
            <a:r>
              <a:rPr lang="ru-RU" b="1" dirty="0"/>
              <a:t>	</a:t>
            </a:r>
            <a:r>
              <a:rPr lang="ru-RU" sz="2800" b="1" i="1" dirty="0" smtClean="0"/>
              <a:t>Для большей точности запила лучше всего использовать лучковую пилу.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2137753" cy="37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180191" cy="38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7498080" cy="14401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Долбление и зачистка </a:t>
            </a:r>
            <a:br>
              <a:rPr lang="ru-RU" sz="3600" b="1" dirty="0" smtClean="0"/>
            </a:br>
            <a:r>
              <a:rPr lang="ru-RU" sz="3600" b="1" dirty="0"/>
              <a:t>	</a:t>
            </a:r>
            <a:r>
              <a:rPr lang="ru-RU" sz="3600" b="1" dirty="0" smtClean="0"/>
              <a:t>гнезда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" y="935013"/>
            <a:ext cx="2243431" cy="397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86" y="2926550"/>
            <a:ext cx="2160240" cy="38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13" y="1861393"/>
            <a:ext cx="2318519" cy="411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339304" cy="414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соединение </a:t>
            </a:r>
            <a:r>
              <a:rPr lang="ru-RU" dirty="0" smtClean="0"/>
              <a:t>УС-1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292080" cy="29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5804"/>
            <a:ext cx="5276356" cy="297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49808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251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75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Угловое соединение на одинарный несквозной шип   (УC-1)</vt:lpstr>
      <vt:lpstr>Расчет параметров соединения     ус-1</vt:lpstr>
      <vt:lpstr>Процесс изготовления.</vt:lpstr>
      <vt:lpstr>Презентация PowerPoint</vt:lpstr>
      <vt:lpstr>Долбление и зачистка   гнезда</vt:lpstr>
      <vt:lpstr>Готовое соединение УС-1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Угловое соединение на одинарный несквозной шип   (УК-1)</dc:title>
  <dc:creator>Asus</dc:creator>
  <cp:lastModifiedBy>Asus</cp:lastModifiedBy>
  <cp:revision>10</cp:revision>
  <dcterms:created xsi:type="dcterms:W3CDTF">2013-12-08T20:00:12Z</dcterms:created>
  <dcterms:modified xsi:type="dcterms:W3CDTF">2013-12-09T05:34:02Z</dcterms:modified>
</cp:coreProperties>
</file>