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70" r:id="rId9"/>
    <p:sldId id="262" r:id="rId10"/>
    <p:sldId id="263" r:id="rId11"/>
    <p:sldId id="271" r:id="rId12"/>
    <p:sldId id="266" r:id="rId13"/>
    <p:sldId id="265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s11.radikal.ru/i183/1002/14/88339a16575f.jpg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implybeautifulnewyou.files.wordpress.com/2010/06/bn229004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podyshechka.ru/images/atikls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wsimg.bbc.co.uk/media/images/46905000/jpg/_46905048_004070811-1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cs10662.vk.com/u40656321/-14/x_a9670b84.jpg" TargetMode="External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hyperlink" Target="http://images.reklama.com.ua/2012-02-16/1338313/photos0-800x600.jpeg" TargetMode="External"/><Relationship Id="rId12" Type="http://schemas.openxmlformats.org/officeDocument/2006/relationships/image" Target="../media/image30.jpeg"/><Relationship Id="rId2" Type="http://schemas.openxmlformats.org/officeDocument/2006/relationships/hyperlink" Target="http://i036.radikal.ru/0908/12/f7e0d242018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hyperlink" Target="http://images.reklama.com.ua/2010-12-10/766739/photos0-800x600.jpeg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hyperlink" Target="http://www.allposters.com/images/pic/LPIPOD/BN20115_4-FB~Mother-Swinging-Baby-on-Varadero-Beach-Varadero-Cuba-Posters.jpg" TargetMode="External"/><Relationship Id="rId9" Type="http://schemas.openxmlformats.org/officeDocument/2006/relationships/hyperlink" Target="http://www.svstour.com/image/spa7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Виды и способы закаливания</a:t>
            </a:r>
          </a:p>
          <a:p>
            <a:endParaRPr lang="ru-RU" dirty="0"/>
          </a:p>
        </p:txBody>
      </p:sp>
      <p:pic>
        <p:nvPicPr>
          <p:cNvPr id="1026" name="Picture 2" descr="C:\Documents and Settings\Ефимова О\Рабочий стол\закаливание\boy_dumping_water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140" b="251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Древнем Китае профилактика болезней и укрепление здоровья носили государственный характер. Поэтому в древнекитайской медицине большое внимание уделялось мероприятиям, способствовавшим укреплению здоровья. Важнейшими средствами для этого считались физические упражнения, водные процедуры, солнечное облучение, массаж, лечебная гимнастика, диета.</a:t>
            </a:r>
          </a:p>
          <a:p>
            <a:endParaRPr lang="ru-RU" dirty="0"/>
          </a:p>
        </p:txBody>
      </p:sp>
      <p:pic>
        <p:nvPicPr>
          <p:cNvPr id="7174" name="Picture 6" descr="C:\Documents and Settings\Ефимова О\Рабочий стол\закаливание\U4511P115DT20110920143408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2875"/>
            <a:ext cx="4038600" cy="2705100"/>
          </a:xfrm>
          <a:prstGeom prst="rect">
            <a:avLst/>
          </a:prstGeom>
          <a:noFill/>
        </p:spPr>
      </p:pic>
      <p:pic>
        <p:nvPicPr>
          <p:cNvPr id="7175" name="Picture 7" descr="C:\Documents and Settings\Ефимова О\Рабочий стол\закаливание\bill_chin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Ефимова О\Рабочий стол\закаливание\626c41488af50fdc807594ea9d5ed60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524250" cy="3810000"/>
          </a:xfrm>
          <a:prstGeom prst="rect">
            <a:avLst/>
          </a:prstGeom>
          <a:noFill/>
        </p:spPr>
      </p:pic>
      <p:pic>
        <p:nvPicPr>
          <p:cNvPr id="5" name="Picture 4" descr="C:\Documents and Settings\Ефимова О\Рабочий стол\закаливание\image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5476875" cy="364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Одним из важнейших направлений в медицине Древней Индии было предупреждение заболеваний, использование различных упражнений, например йоги, направленных на поддержание и укрепление здоровья, достижение нравственного и психологического равновесия, где закаливание также играло немаловажную роль.</a:t>
            </a:r>
          </a:p>
          <a:p>
            <a:endParaRPr lang="ru-RU" dirty="0"/>
          </a:p>
        </p:txBody>
      </p:sp>
      <p:pic>
        <p:nvPicPr>
          <p:cNvPr id="9218" name="Picture 2" descr="C:\Documents and Settings\Ефимова О\Рабочий стол\закаливание\iCALDJM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53125" y="3325019"/>
            <a:ext cx="1428750" cy="1076325"/>
          </a:xfrm>
          <a:prstGeom prst="rect">
            <a:avLst/>
          </a:prstGeom>
          <a:noFill/>
        </p:spPr>
      </p:pic>
      <p:pic>
        <p:nvPicPr>
          <p:cNvPr id="9220" name="Picture 4" descr="http://im2-tub-ru.yandex.net/i?id=86965029-42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643050"/>
            <a:ext cx="1428750" cy="952500"/>
          </a:xfrm>
          <a:prstGeom prst="rect">
            <a:avLst/>
          </a:prstGeom>
          <a:noFill/>
        </p:spPr>
      </p:pic>
      <p:pic>
        <p:nvPicPr>
          <p:cNvPr id="9222" name="Picture 6" descr="http://im7-tub-ru.yandex.net/i?id=66208204-19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214950"/>
            <a:ext cx="142875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Особое значение закаливанию придавалось на Руси. Здесь оно носило массовый характер. Издавна славянские народы Древней Руси использовали для укрепления здоровья баню с последующим растиранием снегом или купанием в реке или озере в любое время года. Баня выполняла лечебную и оздоровительную функции. Особое внимание закаливанию уделялось в русской армии, где для «крепости и здравия тела» также широко использовалась русская баня.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Ефимова О\Рабочий стол\закаливание\iCA9N2FE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643314"/>
            <a:ext cx="1428750" cy="800100"/>
          </a:xfrm>
          <a:prstGeom prst="rect">
            <a:avLst/>
          </a:prstGeom>
          <a:noFill/>
        </p:spPr>
      </p:pic>
      <p:pic>
        <p:nvPicPr>
          <p:cNvPr id="3075" name="Picture 3" descr="C:\Documents and Settings\Ефимова О\Рабочий стол\закаливание\iCA79VW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857364"/>
            <a:ext cx="1428750" cy="1066800"/>
          </a:xfrm>
          <a:prstGeom prst="rect">
            <a:avLst/>
          </a:prstGeom>
          <a:noFill/>
        </p:spPr>
      </p:pic>
      <p:pic>
        <p:nvPicPr>
          <p:cNvPr id="8198" name="Picture 6" descr="http://im0-tub-ru.yandex.net/i?id=464921971-3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3071834" cy="2143140"/>
          </a:xfrm>
          <a:prstGeom prst="rect">
            <a:avLst/>
          </a:prstGeom>
          <a:noFill/>
        </p:spPr>
      </p:pic>
      <p:pic>
        <p:nvPicPr>
          <p:cNvPr id="8200" name="Picture 8" descr="Картинка 38 из 358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571876"/>
            <a:ext cx="5076825" cy="2790825"/>
          </a:xfrm>
          <a:prstGeom prst="rect">
            <a:avLst/>
          </a:prstGeom>
          <a:noFill/>
        </p:spPr>
      </p:pic>
      <p:pic>
        <p:nvPicPr>
          <p:cNvPr id="8202" name="Picture 10" descr="http://im5-tub-ru.yandex.net/i?id=192736362-51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571480"/>
            <a:ext cx="1428750" cy="771525"/>
          </a:xfrm>
          <a:prstGeom prst="rect">
            <a:avLst/>
          </a:prstGeom>
          <a:noFill/>
        </p:spPr>
      </p:pic>
      <p:pic>
        <p:nvPicPr>
          <p:cNvPr id="8204" name="Picture 12" descr="http://im3-tub-ru.yandex.net/i?id=366705388-16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714488"/>
            <a:ext cx="1428750" cy="111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Основные принципы закаливания</a:t>
            </a:r>
            <a:endParaRPr lang="ru-RU" dirty="0" smtClean="0"/>
          </a:p>
          <a:p>
            <a:r>
              <a:rPr lang="ru-RU" dirty="0" smtClean="0"/>
              <a:t>Для того чтобы достичь желаемого результата, при проведении закаливающих процедур нельзя пренебрегать теми принципами, которые выработаны практическим опытом и подкреплены медико-биологическими исследованиями. Наиболее важные из них - систематичность, постепенность и последовательность раздражающего воздействия, учет индивидуальных особенностей, самоконтроль и комплексность воздействия природных факторов.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Основные методы (виды) закаливания</a:t>
            </a:r>
            <a:endParaRPr lang="ru-RU" dirty="0" smtClean="0"/>
          </a:p>
          <a:p>
            <a:r>
              <a:rPr lang="ru-RU" dirty="0" smtClean="0"/>
              <a:t>Существуют различные методы закаливания в зависимости от способа воздействия. Первый (и наиболее распространенный)- это закаливание холодом. Закаливание к холоду является самым распространенным и практически наиболее важным, т.к. оно способствует профилактике острых респираторных вирусных инфекций, благодаря стимуляции реакций иммунитета и совершенствованию процессов терморегуляции. У людей, устойчивых к низким температурам, теплообразование в организме происходит более интенсивно; лучшее кровоснабжение кожи уменьшает вероятность возникновения отморожений. Чувствительность к холоду понижается также и за счет некоторого утолщения рогового слоя кожи и отложения холодостойких жиров. Охлаждение даже небольших участков тела, как и общее переохлаждение, у людей, не привычных к холоду, ведет к расширению сосудов слизистой оболочки носа и носоглотки. У закаленных людей слизистая оболочка верхних дыхательных путей не реагирует подобным образом. Закаливание к холоду осуществляют, главным образом, посредством частого пребывания на открытом воздухе и применения водных процедур. Наиболее эффективны и удобны водные процедуры - обтирания, обливания, души, которые начинают с использования воды комнатной температуры.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smtClean="0"/>
              <a:t>Обтирание </a:t>
            </a:r>
            <a:r>
              <a:rPr lang="ru-RU" dirty="0" smtClean="0"/>
              <a:t>- начальный этап закаливания водой. Его проводят полотенцем, губкой или просто рукой, смоченной водой. Обтирание производят последовательно: шея, грудь, спина, затем вытирают их насухо и растирают полотенцем до красноты. После этого обтирают ноги и также растирают их. Вся процедура осуществляется в течение пяти минут.</a:t>
            </a:r>
          </a:p>
          <a:p>
            <a:r>
              <a:rPr lang="ru-RU" b="1" dirty="0" smtClean="0"/>
              <a:t>Обливание </a:t>
            </a:r>
            <a:r>
              <a:rPr lang="ru-RU" dirty="0" smtClean="0"/>
              <a:t>- следующий этап закаливания водой. Для первых обливаний целесообразно применять воду с температурой около + 30С, в дальнейшем снижая ее до + 15С и ниже. После обливания проводится энергичное растирание тела полотенцем.</a:t>
            </a:r>
          </a:p>
          <a:p>
            <a:r>
              <a:rPr lang="ru-RU" b="1" dirty="0" smtClean="0"/>
              <a:t>Душ </a:t>
            </a:r>
            <a:r>
              <a:rPr lang="ru-RU" dirty="0" smtClean="0"/>
              <a:t>- еще более эффективная водная процедура. В начале закаливания температура воды должна быть около +30-32С и продолжительность не более минуты. В дальнейшем можно постепенно снижать температуру и увеличивать продолжительность до 2 мин., включая растирание тела. При хорошей степени закаленности можно принимать контрастный душ, чередуя 2-3 раза воду 35-40С с водой 13-20С на протяжении 3 мин. Регулярный прием указанных водных процедур вызывает чувство свежести, бодрости, повышенной работоспособности.</a:t>
            </a:r>
          </a:p>
          <a:p>
            <a:r>
              <a:rPr lang="ru-RU" b="1" dirty="0" smtClean="0"/>
              <a:t>Большую пользу приносят также купания</a:t>
            </a:r>
            <a:r>
              <a:rPr lang="ru-RU" dirty="0" smtClean="0"/>
              <a:t>. Однако такие водные процедуры, как купание в открытых водоемах зимой, можно принимать исключительно после длительной предварительной подготовки, с разрешения врача и под постоянным врачебным контролем. Кроме того, закаливание холодом может привести к изменению температурного режима организма. Постоянство температуры тела возможно лишь в том случае, если количество образующегося тепла равно количеству тепла, отдаваемого телом в окружающую среду. Иными словами, постоянство температуры тела обеспечивается сочетанием двух взаимосвязанных процессов - теплопродукции и теплоотдачи. Если приход тепла равен его расходу, то температура тела сохраняется на постоянном уровне. Если же теплопродукция преобладает над теплоотдачей, температура тела повышается. В связи с этим резкое понижение температуры для неподготовленного (незакаленного организма) ведет к повышению температуры и возникновению простудного заболевания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Другой способ закаливания – закаливание воздухом (или аэротерапия).</a:t>
            </a:r>
            <a:r>
              <a:rPr lang="ru-RU" dirty="0" smtClean="0"/>
              <a:t> Воздух, как известно, представляет собой естественную смесь газов, главным образом азота и кислорода. Эта газовая оболочка и составляет атмосферу нашей планеты. Под воздействием воздуха и воды на поверхности Земли совершаются важнейшие геологические процессы, формируются погода и климат. Существование человека, жизнедеятельность его органов и систем во многом зависят от химического состава и физических свойств атмосферного воздуха. Если без еды человек может обходиться десятки дней, без воды - 3 дня, то без воздуха он не проживет и 10 мин. Но воздух не только поставщик необходимого кислорода. Он - прекрасное средство укрепления и закаливания организма. Именно поэтому воздушные ванны рассматриваются как наиболее безопасные процедуры.</a:t>
            </a:r>
          </a:p>
          <a:p>
            <a:r>
              <a:rPr lang="ru-RU" dirty="0" smtClean="0"/>
              <a:t>Важной и исключительной особенностью воздушных процедур как закаливающего средства является то, что они доступны людям различного возраста и широко могут применяться не только здоровыми людьми, но и страдающими некоторыми заболеваниями. Более того, при ряде заболеваний (неврастения, гипертоническая болезнь, стенокардия) эти процедуры назначаются как лечебное средство. Указанный вид закаливания надо начинать с выработки привычки к свежему воздуху. Большое значение для укрепления здоровья имеют прогулки. Закаливающее действие воздуха на организм способствует повышению тонуса нервной и эндокринной систем. Под влиянием воздушных ванн улучшаются процессы пищеварения, совершенствуется деятельность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дыхательной систем, изменяется морфологический состав крови (в ней повышается количество эритроцитов и уровень гемоглобина). Пребывание на свежем воздухе улучшает общее самочувствие организма, оказывая влияние на эмоциональное состояние, вызывает чувство бодрости, свежести.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Одним из способов закаливания организма воздухом являются так называемые воздушные ванны</a:t>
            </a:r>
            <a:r>
              <a:rPr lang="ru-RU" dirty="0" smtClean="0"/>
              <a:t>. Они подготавливают организм к последующим закаливающим процедурам, например к закаливанию водой.</a:t>
            </a:r>
          </a:p>
          <a:p>
            <a:r>
              <a:rPr lang="ru-RU" dirty="0" smtClean="0"/>
              <a:t>Дозировка воздушных ванн осуществляется двумя путями: постепенным снижением температуры воздуха и увеличением продолжительности процедуры при той же температуре. Начинать прием воздушных ванн надо в комнате независимо от времени года при температуре не ниже 15-16 С, и только спустя некоторое время можно переходить на открытый воздух. Их принимают в хорошо проветренном помещении. Обнажив тело, следует оставаться в таком состоянии в начале курса закаливания не более 3-5 минут (в дальнейшем увеличивая время). При приеме прохладных и особенно холодных ванн рекомендуется совершать активные движения: гимнастические упражнения, ходьбу, бег на месте. После соответствующей предварительной подготовки можно перейти к приему воздушных ванн на открытом воздухе. Их нужно принимать в местах, защищенных от прямых солнечных лучей и сильного ветра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28604"/>
            <a:ext cx="4643438" cy="5697559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Самый драгоценный дар, который человек получает от природы, - это здоровье.</a:t>
            </a:r>
          </a:p>
          <a:p>
            <a:r>
              <a:rPr lang="ru-RU" sz="1800" dirty="0" smtClean="0"/>
              <a:t>Давно известно, что здоровье человека на 10-20% зависит от наследственности, 10-20% - от состояния окружающей среды, 8-12% - от уровня здравоохранения и 50-70% - от образа жизни. Здоровый образ жизни - это рациональное питание, занятие спортом, отказ от алкоголя и курения и многое другое.</a:t>
            </a:r>
          </a:p>
          <a:p>
            <a:r>
              <a:rPr lang="ru-RU" sz="1800" dirty="0" smtClean="0"/>
              <a:t>Важную роль в здоровье человека играет и закаливание. Рост числа часто болеющих детей, особенно в возрасте до 3 лет, в нашей стране за последние годы делает эту проблему чрезвычайно актуальной.</a:t>
            </a:r>
          </a:p>
          <a:p>
            <a:endParaRPr lang="ru-RU" sz="1800" dirty="0"/>
          </a:p>
        </p:txBody>
      </p:sp>
      <p:pic>
        <p:nvPicPr>
          <p:cNvPr id="2050" name="Picture 2" descr="C:\Documents and Settings\Ефимова О\Рабочий стол\закаливание\i[3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5719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Третий способ закаливания – закаливание солнцем (или солнцелечение)</a:t>
            </a:r>
            <a:r>
              <a:rPr lang="ru-RU" dirty="0" smtClean="0"/>
              <a:t>. Солнечные инфракрасные лучи обладают ярко выраженным тепловым действием на организм. Они способствуют образованию дополнительного тепла в организме. В результате этого усиливается деятельность потовых желез и увеличивается испарение влаги с поверхности кожи: происходит расширение подкожных сосудов и возникает гиперемия кожи, усиливается кровоток, а это улучшает кровообращение воздушных ванн всех тканях организма. Инфракрасное облучение усиливает влияние на организм ультрафиолетовой (УФ) радиации. УФ лучи оказывают преимущественно химическое действие. УФ облучение обладает большим биологическим эффектом: оно способствует образованию в организме витамина D, который оказывает выраженное </a:t>
            </a:r>
            <a:r>
              <a:rPr lang="ru-RU" dirty="0" err="1" smtClean="0"/>
              <a:t>антирахитическое</a:t>
            </a:r>
            <a:r>
              <a:rPr lang="ru-RU" dirty="0" smtClean="0"/>
              <a:t> действие; ускоряет обменные процессы; под его влиянием образуются высокоактивные продукты белкового обмена биогенные стимуляторы. УФ лучи способствуют улучшению состава крови, обладают бактерицидным действием, повышая тем самым сопротивляемость организма по отношению к простудным и инфекционным заболеваниям; они оказывают тонизирующее действие практически на все функции организма. Кожа разных людей обладает разной степенью чувствительности к солнечному облучению. Это связано с толщиной рогового слоя, степенью кровоснабжения кожи и способностью её к пигментации. </a:t>
            </a:r>
            <a:r>
              <a:rPr lang="ru-RU" b="1" dirty="0" smtClean="0"/>
              <a:t>Солнечные ванны – </a:t>
            </a:r>
            <a:r>
              <a:rPr lang="ru-RU" dirty="0" smtClean="0"/>
              <a:t>один из способов закаливания солнцем. Принимать их следует осторожно и желательно утром, т.к. воздух особенно чист и ещё не слишком жарко, а также ближе к вечеру, когда солнце клонится к закату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Следующий вид закаливания – закаливание в бане</a:t>
            </a:r>
            <a:r>
              <a:rPr lang="ru-RU" dirty="0" smtClean="0"/>
              <a:t>. Баня является прекрасным гигиеническим, лечебным и закаливающим средством. Под влиянием банной процедуры повышается работоспособность организма и его эмоциональный тонус, ускоряются восстановительные процессы после напряженной и длительной физической работы. В результате регулярного посещения бани возрастает сопротивляемость организма к простудным и инфекционным заболеваниям. Пребывание в парном отделении бани вызывает расширение кровеносных сосудов, усиливает кровообращение во всех тканях организма. Под влиянием высокой температуры интенсивно выделяется пот, что способствует выведению из организма вредных продуктов обмена веществ.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Вообще же массаж – это еще один из методов закаливания организма</a:t>
            </a:r>
            <a:r>
              <a:rPr lang="ru-RU" dirty="0" smtClean="0"/>
              <a:t>. Благотворная роль массажа объясняется тем, что применяемые приемы, действуя на заложенные в коже, мышцах и связках нервные окончания, оказывают влияние на центральную нервную систему, а через нее на функциональное состояние всех органов и систем. Улучшаются кровообращение и питание кожи, мышц, усиливается выделительная функция сальных и потовых желез. Повышается работоспособность мышц - они лучше снабжаются кислородом и питательными веществами, быстрее освобождаются от продуктов распада. Увеличиваются эластичность и прочность связок, подвижность в суставах, ускоряется ток крови и лимфы. Все это ведет к тому, что человек после массажа чувствует себя бодрее, а процесс восстановления сил у него происходит быстрее.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Здоровье человека на 50-70% зависит от образа жизни, в понятие которого входит и закаливание, которое, как фактор повышения сопротивляемости, чрезвычайно актуально для людей разного возраста, а особенно для детей в связи с ростом числа часто болеющих именно в этой возрастной группе. Было выяснено, что закаливание детей и подростков соответствует общебиологической закономерности, согласно которой растущий организм обязательно должен подвергаться воздействиям температурных колебаний. Они являются непременным условием его эффективного роста и развития.</a:t>
            </a:r>
          </a:p>
          <a:p>
            <a:r>
              <a:rPr lang="ru-RU" dirty="0" smtClean="0"/>
              <a:t>Абсолютно у всех закаливание всех людей повышает устойчивость организма к простудным заболеваниям; повышает неспецифическую устойчивость к инфекционным заболеваниям, усиливает иммунные реакции. Закаливание обеспечивает тренировку и успешное функционирование терморегуляторных механизмов, приводит к повышению общей и специфической устойчивости организма к неблагоприятным внешним воздействиям. Именно поэтому закаливание входит в представление о здоровом образе жизни.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odyshechka.ru/images/atikls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3324225" cy="3810000"/>
          </a:xfrm>
          <a:prstGeom prst="rect">
            <a:avLst/>
          </a:prstGeom>
          <a:noFill/>
        </p:spPr>
      </p:pic>
      <p:pic>
        <p:nvPicPr>
          <p:cNvPr id="36868" name="Picture 4" descr="Картинка 5 из 15690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457574"/>
            <a:ext cx="5076825" cy="3400426"/>
          </a:xfrm>
          <a:prstGeom prst="rect">
            <a:avLst/>
          </a:prstGeom>
          <a:noFill/>
        </p:spPr>
      </p:pic>
      <p:pic>
        <p:nvPicPr>
          <p:cNvPr id="36870" name="Picture 6" descr="Картинка 12 из 15690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428604"/>
            <a:ext cx="4438650" cy="2476501"/>
          </a:xfrm>
          <a:prstGeom prst="rect">
            <a:avLst/>
          </a:prstGeom>
          <a:noFill/>
        </p:spPr>
      </p:pic>
      <p:pic>
        <p:nvPicPr>
          <p:cNvPr id="36872" name="Picture 8" descr="Картинка 90 из 15690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3143248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70 из 36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828800"/>
            <a:ext cx="2838450" cy="3810000"/>
          </a:xfrm>
          <a:prstGeom prst="rect">
            <a:avLst/>
          </a:prstGeom>
          <a:noFill/>
        </p:spPr>
      </p:pic>
      <p:pic>
        <p:nvPicPr>
          <p:cNvPr id="37892" name="Picture 4" descr="Картинка 20 из 320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28604"/>
            <a:ext cx="3810000" cy="2857500"/>
          </a:xfrm>
          <a:prstGeom prst="rect">
            <a:avLst/>
          </a:prstGeom>
          <a:noFill/>
        </p:spPr>
      </p:pic>
      <p:pic>
        <p:nvPicPr>
          <p:cNvPr id="37894" name="Picture 6" descr="http://im0-tub-ru.yandex.net/i?id=411745698-18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429250"/>
            <a:ext cx="1428750" cy="1428750"/>
          </a:xfrm>
          <a:prstGeom prst="rect">
            <a:avLst/>
          </a:prstGeom>
          <a:noFill/>
        </p:spPr>
      </p:pic>
      <p:pic>
        <p:nvPicPr>
          <p:cNvPr id="37896" name="Picture 8" descr="Картинка 1 из 18274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2786058"/>
            <a:ext cx="5076825" cy="3800476"/>
          </a:xfrm>
          <a:prstGeom prst="rect">
            <a:avLst/>
          </a:prstGeom>
          <a:noFill/>
        </p:spPr>
      </p:pic>
      <p:pic>
        <p:nvPicPr>
          <p:cNvPr id="37898" name="Picture 10" descr="Картинка 28 из 18274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5575" y="-1622425"/>
            <a:ext cx="5076825" cy="3381375"/>
          </a:xfrm>
          <a:prstGeom prst="rect">
            <a:avLst/>
          </a:prstGeom>
          <a:noFill/>
        </p:spPr>
      </p:pic>
      <p:pic>
        <p:nvPicPr>
          <p:cNvPr id="37900" name="Picture 12" descr="Картинка 41 из 18274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071678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Что же подразумевается под понятием закаливания?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Закаливание организма</a:t>
            </a:r>
            <a:r>
              <a:rPr lang="ru-RU" dirty="0" smtClean="0"/>
              <a:t> можно определить как систему процедур, способствующих повышению сопротивляемости организма неблагоприятным воздействиям внешней среды, выработке условно рефлекторных реакций терморегуляции, с целью её совершенствования. При закаливании вырабатывают устойчивость организма к охлаждению и тем самым к простудным и некоторым другим заболеваниям.</a:t>
            </a:r>
          </a:p>
          <a:p>
            <a:endParaRPr lang="ru-RU" dirty="0"/>
          </a:p>
        </p:txBody>
      </p:sp>
      <p:pic>
        <p:nvPicPr>
          <p:cNvPr id="1027" name="Picture 3" descr="C:\Documents and Settings\Ефимова О\Рабочий стол\закаливание\i[4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3286147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истории закаливания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Закаливание как фактор повышения сопротивляемости организма к различным условиям использовалось с древних времен. Дошедший до нас опыт закаливания насчитывает свыше тысячи лет.</a:t>
            </a:r>
          </a:p>
          <a:p>
            <a:r>
              <a:rPr lang="ru-RU" dirty="0" smtClean="0"/>
              <a:t>Практически во всех культурах разных стран мира закаливание использовалось как профилактическое средство укрепления человеческого духа и тела.</a:t>
            </a:r>
          </a:p>
          <a:p>
            <a:endParaRPr lang="ru-RU" dirty="0"/>
          </a:p>
        </p:txBody>
      </p:sp>
      <p:pic>
        <p:nvPicPr>
          <p:cNvPr id="2050" name="Picture 2" descr="C:\Documents and Settings\Ефимова О\Рабочий стол\закаливание\iCA9N2FE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00240"/>
            <a:ext cx="3643337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Большое внимание физическим упражнениям, закаливанию и гигиене тела уделялось в Древней Греции и Древнем Риме. Здесь существовал культ здоровья и красоты тела, поэтому в систему физического воспитания закаливание входило как неотъемлемая составная часть. Закаливание в этих странах преследовало цель укрепления здоровья, так и выработку у человека способности переносить все возможные лишения. По свидетельству Плутарха, закаливание мальчиков в Древней Спарте начиналось с самого раннего возраста. С семи лет воспитание продолжалось в общественных домах во все более суровых условиях: их стригли наголо, заставляли ходить босиком в любую погоду, а в теплое время года обнаженными. Когда детям исполнялось 12 лет, им выдавали плащ, который они должны были носить круглый год. Горячей водой им разрешали мыться всего несколько раз в году. И в зрелые годы люди должны были жить так, как предписывал обычай.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Большое внимание в Спарте уделялось и физическому развитию женщин. Как и мужчины, они «также упражнялись в беге, борьбе, бросании диска и копья, чтобы их тела были сильны и крепки и чтобы такими же были и рождаемые ими дети, - пишет Плутарх. – Закаленные такими упражнениями, они легче могли вынести муки деторождения и выйти из них здоровыми».</a:t>
            </a:r>
          </a:p>
          <a:p>
            <a:endParaRPr lang="ru-RU" dirty="0"/>
          </a:p>
        </p:txBody>
      </p:sp>
      <p:pic>
        <p:nvPicPr>
          <p:cNvPr id="3074" name="Picture 2" descr="C:\Documents and Settings\Ефимова О\Рабочий стол\закаливание\iCAEC7WX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643206" cy="3500462"/>
          </a:xfrm>
          <a:prstGeom prst="rect">
            <a:avLst/>
          </a:prstGeom>
          <a:noFill/>
        </p:spPr>
      </p:pic>
      <p:pic>
        <p:nvPicPr>
          <p:cNvPr id="3076" name="Picture 4" descr="C:\Documents and Settings\Ефимова О\Рабочий стол\закаливание\iCAWZTG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350046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Древние римляне в значительной степени заимствовали и трансформировали древнегреческую культуру. У них важнейшим закаливающим средством была баня. Римские бани, или термы, представляли собой просторные и весьма вместительные здания, построенные из великолепных сортов мрамора (термы Диоклетиана (505-506 гг.) вмещали 3500 купающихся).</a:t>
            </a:r>
          </a:p>
          <a:p>
            <a:endParaRPr lang="ru-RU" dirty="0"/>
          </a:p>
        </p:txBody>
      </p:sp>
      <p:pic>
        <p:nvPicPr>
          <p:cNvPr id="4098" name="Picture 2" descr="C:\Documents and Settings\Ефимова О\Рабочий стол\закаливание\iCA79VWI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364"/>
            <a:ext cx="3500461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85794"/>
            <a:ext cx="50006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термах имелись помещения для раздевания, гимнастических упражнений и массажа, здесь были горячая баня, бассейны с теплой и холодной водой, души, широко использовались песочные и грязевые ванны. На крышах многих терм устраивались площадки для приема солнечных ванн.</a:t>
            </a:r>
          </a:p>
        </p:txBody>
      </p:sp>
      <p:pic>
        <p:nvPicPr>
          <p:cNvPr id="5122" name="Picture 2" descr="C:\Documents and Settings\Ефимова О\Рабочий стол\закаливание\iCABNIQZ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429000"/>
            <a:ext cx="3429024" cy="300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28604"/>
            <a:ext cx="4038600" cy="5697559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Закаливание как профилактическое средство широко рекомендовали такие видные ученые древности, как Гиппократ, </a:t>
            </a:r>
            <a:r>
              <a:rPr lang="ru-RU" sz="3800" dirty="0" err="1" smtClean="0"/>
              <a:t>Демокрит</a:t>
            </a:r>
            <a:r>
              <a:rPr lang="ru-RU" sz="3800" dirty="0" smtClean="0"/>
              <a:t>, </a:t>
            </a:r>
            <a:r>
              <a:rPr lang="ru-RU" sz="3800" dirty="0" err="1" smtClean="0"/>
              <a:t>Асклепиад</a:t>
            </a:r>
            <a:r>
              <a:rPr lang="ru-RU" sz="3800" dirty="0" smtClean="0"/>
              <a:t> и другие. Одним из средств закаливания является пребывание под солнечными лучами. Целительное действие солнечных лучей было хорошо известно в Древнем Египте, о чем свидетельствуют надписи на стенах древних храмов. Первым же врачом, рекомендовавшим применение с лечебной целью солнечных ванн, был Гиппократ.</a:t>
            </a:r>
          </a:p>
          <a:p>
            <a:endParaRPr lang="ru-RU" dirty="0"/>
          </a:p>
        </p:txBody>
      </p:sp>
      <p:pic>
        <p:nvPicPr>
          <p:cNvPr id="6146" name="Picture 2" descr="C:\Documents and Settings\Ефимова О\Рабочий стол\закаливание\iCA4WHD7H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142984"/>
            <a:ext cx="3286148" cy="3929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2238</Words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закаливание</vt:lpstr>
      <vt:lpstr>Слайд 2</vt:lpstr>
      <vt:lpstr>Слайд 3</vt:lpstr>
      <vt:lpstr>Из истории закаливания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</dc:title>
  <cp:lastModifiedBy>Ефимова</cp:lastModifiedBy>
  <cp:revision>12</cp:revision>
  <dcterms:modified xsi:type="dcterms:W3CDTF">2012-05-13T10:29:22Z</dcterms:modified>
</cp:coreProperties>
</file>