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F150-DE3C-4BF7-B229-C217BF2BC874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7A3B-5C31-4BDA-800C-F68FFCD004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F150-DE3C-4BF7-B229-C217BF2BC874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7A3B-5C31-4BDA-800C-F68FFCD004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F150-DE3C-4BF7-B229-C217BF2BC874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7A3B-5C31-4BDA-800C-F68FFCD004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F150-DE3C-4BF7-B229-C217BF2BC874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7A3B-5C31-4BDA-800C-F68FFCD004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F150-DE3C-4BF7-B229-C217BF2BC874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7A3B-5C31-4BDA-800C-F68FFCD004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F150-DE3C-4BF7-B229-C217BF2BC874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7A3B-5C31-4BDA-800C-F68FFCD004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F150-DE3C-4BF7-B229-C217BF2BC874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7A3B-5C31-4BDA-800C-F68FFCD004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F150-DE3C-4BF7-B229-C217BF2BC874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7A3B-5C31-4BDA-800C-F68FFCD004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F150-DE3C-4BF7-B229-C217BF2BC874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7A3B-5C31-4BDA-800C-F68FFCD004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F150-DE3C-4BF7-B229-C217BF2BC874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7A3B-5C31-4BDA-800C-F68FFCD004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F150-DE3C-4BF7-B229-C217BF2BC874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7A3B-5C31-4BDA-800C-F68FFCD004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F150-DE3C-4BF7-B229-C217BF2BC874}" type="datetimeFigureOut">
              <a:rPr lang="ru-RU" smtClean="0"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97A3B-5C31-4BDA-800C-F68FFCD004B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Необычные традиции и особенности застольного этикета разных стран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адиции и особенности застольного этикета разных стран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3790950" cy="2535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3500438"/>
            <a:ext cx="8215369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В Таиланде не кладите пищу в рот вилкой.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Вилку следует использовать только, чтобы переложить еду на ложку, а уж потом уже съесть.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Также не стоит есть традиционные тайские блюда с рисом палочками, этим вы очень оскорбите местных жителей.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адиции и особенности застольного этикета разных стран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14290"/>
            <a:ext cx="369094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44" y="1500174"/>
            <a:ext cx="53578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sz="2400" b="1" dirty="0"/>
              <a:t>На Среднем востоке, в Индии и в некоторых частях Африки , не ешьте левой рукой и ни в коем случае не прикасайтесь левой рукой к тарелке. Левой рукой в этих странах принято </a:t>
            </a:r>
            <a:r>
              <a:rPr lang="ru-RU" sz="2400" b="1" dirty="0" smtClean="0"/>
              <a:t>мыться </a:t>
            </a:r>
            <a:r>
              <a:rPr lang="ru-RU" sz="2400" b="1" dirty="0"/>
              <a:t>после туалета. В этих странах будет даже неприлично передать документы левой рукой. Пользоваться повсеместно левой рукой можно только "левше", но тогда ему нельзя брать пищу и прикасаться тарелкой правой рукой.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адиции и особенности застольного этикета разных стран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314327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071934" y="785794"/>
            <a:ext cx="35004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 Китае отрыгивать за столом - означает, что еда вам очень нравится</a:t>
            </a:r>
          </a:p>
          <a:p>
            <a:endParaRPr lang="ru-RU" dirty="0"/>
          </a:p>
        </p:txBody>
      </p:sp>
      <p:pic>
        <p:nvPicPr>
          <p:cNvPr id="4" name="Рисунок 3" descr="Традиции и особенности застольного этикета разных стран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571876"/>
            <a:ext cx="4405322" cy="229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7158" y="2928934"/>
            <a:ext cx="385765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 Китае не переворачивайте рыбу во время готовки и во время еды. Это является плохой приметой, указывающей на неудачу в будущем, у них это значит "переворачивать лодку рыбака", а мы все знаем к чему это приводит.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адиции и особенности застольного этикета разных стран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4191008" cy="236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57818" y="928670"/>
            <a:ext cx="32861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 некоторых азиатских странах чавкать, поедая пищу, является хорошим тоном</a:t>
            </a:r>
          </a:p>
          <a:p>
            <a:endParaRPr lang="ru-RU" dirty="0"/>
          </a:p>
        </p:txBody>
      </p:sp>
      <p:pic>
        <p:nvPicPr>
          <p:cNvPr id="4" name="Рисунок 3" descr="Традиции и особенности застольного этикета разных стран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929066"/>
            <a:ext cx="4619636" cy="222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58" y="3357562"/>
            <a:ext cx="31432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 некоторых странах (Филиппины, Камбоджа, Корея, Египет) неприлично оставлять тарелку пустой, это будет означать что хозяин не накормил в достаточной мере</a:t>
            </a:r>
          </a:p>
          <a:p>
            <a:r>
              <a:rPr lang="ru-RU" dirty="0"/>
              <a:t>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адиции и особенности застольного этикета разных стран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3571900" cy="3009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286248" y="928670"/>
            <a:ext cx="40005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В Англии принято есть бананы с помощью ножа и вилки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Традиции и особенности застольного этикета разных стран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571876"/>
            <a:ext cx="4476760" cy="286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282" y="3786190"/>
            <a:ext cx="35719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 Португалии вы не должны просить соль и перец, если они уже не стоят на столе. Это считается оскорблением способностей повара управляться с приправами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</TotalTime>
  <Words>168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Необычные традиции и особенности застольного этикета разных стран </vt:lpstr>
      <vt:lpstr>Слайд 2</vt:lpstr>
      <vt:lpstr>Слайд 3</vt:lpstr>
      <vt:lpstr>Слайд 4</vt:lpstr>
      <vt:lpstr>Слайд 5</vt:lpstr>
      <vt:lpstr>Слайд 6</vt:lpstr>
    </vt:vector>
  </TitlesOfParts>
  <Company>МАША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Необычные традиции и особенности застольного этикета разных стран </dc:title>
  <dc:creator>ДОМ</dc:creator>
  <cp:lastModifiedBy>ДОМ</cp:lastModifiedBy>
  <cp:revision>2</cp:revision>
  <dcterms:created xsi:type="dcterms:W3CDTF">2014-09-09T16:46:15Z</dcterms:created>
  <dcterms:modified xsi:type="dcterms:W3CDTF">2014-09-09T17:03:36Z</dcterms:modified>
</cp:coreProperties>
</file>